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0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0" r:id="rId2"/>
    <p:sldId id="278" r:id="rId3"/>
    <p:sldId id="270" r:id="rId4"/>
    <p:sldId id="280" r:id="rId5"/>
    <p:sldId id="281" r:id="rId6"/>
    <p:sldId id="282" r:id="rId7"/>
    <p:sldId id="283" r:id="rId8"/>
    <p:sldId id="284" r:id="rId9"/>
    <p:sldId id="285" r:id="rId10"/>
    <p:sldId id="286" r:id="rId11"/>
    <p:sldId id="276" r:id="rId12"/>
    <p:sldId id="273" r:id="rId13"/>
    <p:sldId id="274" r:id="rId14"/>
    <p:sldId id="261" r:id="rId15"/>
    <p:sldId id="275" r:id="rId16"/>
    <p:sldId id="263" r:id="rId17"/>
    <p:sldId id="264" r:id="rId18"/>
    <p:sldId id="265" r:id="rId19"/>
    <p:sldId id="277" r:id="rId20"/>
    <p:sldId id="267" r:id="rId21"/>
    <p:sldId id="268" r:id="rId22"/>
    <p:sldId id="269" r:id="rId23"/>
    <p:sldId id="271"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DD871-2006-4D98-9E3C-FA231A21681F}" v="1" dt="2026-01-06T22:38:00.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3.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E024D-C48E-47F5-AF91-B43C45BAF71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B3A12DF-7ADB-4501-B672-C7C725D6D190}">
      <dgm:prSet/>
      <dgm:spPr/>
      <dgm:t>
        <a:bodyPr/>
        <a:lstStyle/>
        <a:p>
          <a:pPr>
            <a:lnSpc>
              <a:spcPct val="100000"/>
            </a:lnSpc>
          </a:pPr>
          <a:r>
            <a:rPr lang="en-US" b="1"/>
            <a:t>You can/must protect those under our care. Reporting is a legal duty, not a personal judgment.</a:t>
          </a:r>
          <a:endParaRPr lang="en-US"/>
        </a:p>
      </dgm:t>
    </dgm:pt>
    <dgm:pt modelId="{D0EADB3A-A825-4073-AC56-CB9896BB543D}" type="parTrans" cxnId="{7F505175-16B5-40E2-A18D-F63BCDFE1F32}">
      <dgm:prSet/>
      <dgm:spPr/>
      <dgm:t>
        <a:bodyPr/>
        <a:lstStyle/>
        <a:p>
          <a:endParaRPr lang="en-US"/>
        </a:p>
      </dgm:t>
    </dgm:pt>
    <dgm:pt modelId="{C4E6B347-EA74-4253-AF90-7A43145EA9FE}" type="sibTrans" cxnId="{7F505175-16B5-40E2-A18D-F63BCDFE1F32}">
      <dgm:prSet/>
      <dgm:spPr/>
      <dgm:t>
        <a:bodyPr/>
        <a:lstStyle/>
        <a:p>
          <a:endParaRPr lang="en-US"/>
        </a:p>
      </dgm:t>
    </dgm:pt>
    <dgm:pt modelId="{7B6AD3EA-121E-4BB2-ACFC-F08780CFAC58}">
      <dgm:prSet/>
      <dgm:spPr/>
      <dgm:t>
        <a:bodyPr/>
        <a:lstStyle/>
        <a:p>
          <a:pPr>
            <a:lnSpc>
              <a:spcPct val="100000"/>
            </a:lnSpc>
          </a:pPr>
          <a:r>
            <a:rPr lang="en-US" dirty="0"/>
            <a:t>Abuse often goes unreported</a:t>
          </a:r>
        </a:p>
      </dgm:t>
    </dgm:pt>
    <dgm:pt modelId="{D7D102D0-6AFA-4DEA-8A1C-DBDE3765EF3B}" type="parTrans" cxnId="{00B29BED-4557-4707-92F0-8CFC0B3ECAE8}">
      <dgm:prSet/>
      <dgm:spPr/>
      <dgm:t>
        <a:bodyPr/>
        <a:lstStyle/>
        <a:p>
          <a:endParaRPr lang="en-US"/>
        </a:p>
      </dgm:t>
    </dgm:pt>
    <dgm:pt modelId="{DE956480-9774-4BEA-B9B0-8ACC4F7314FE}" type="sibTrans" cxnId="{00B29BED-4557-4707-92F0-8CFC0B3ECAE8}">
      <dgm:prSet/>
      <dgm:spPr/>
      <dgm:t>
        <a:bodyPr/>
        <a:lstStyle/>
        <a:p>
          <a:endParaRPr lang="en-US"/>
        </a:p>
      </dgm:t>
    </dgm:pt>
    <dgm:pt modelId="{9246E1E6-D5DA-4B3A-9D33-AA7A21A2BC42}">
      <dgm:prSet/>
      <dgm:spPr/>
      <dgm:t>
        <a:bodyPr/>
        <a:lstStyle/>
        <a:p>
          <a:pPr>
            <a:lnSpc>
              <a:spcPct val="100000"/>
            </a:lnSpc>
          </a:pPr>
          <a:r>
            <a:rPr lang="en-US" dirty="0"/>
            <a:t>Employees are legally required to act</a:t>
          </a:r>
        </a:p>
      </dgm:t>
    </dgm:pt>
    <dgm:pt modelId="{4709DC12-3163-4F72-8B01-58A4D6C92A45}" type="parTrans" cxnId="{198E52A1-9348-417F-9753-F4E4112421F1}">
      <dgm:prSet/>
      <dgm:spPr/>
      <dgm:t>
        <a:bodyPr/>
        <a:lstStyle/>
        <a:p>
          <a:endParaRPr lang="en-US"/>
        </a:p>
      </dgm:t>
    </dgm:pt>
    <dgm:pt modelId="{29BE9D0F-ED53-4D3D-B7ED-A602B59EBE74}" type="sibTrans" cxnId="{198E52A1-9348-417F-9753-F4E4112421F1}">
      <dgm:prSet/>
      <dgm:spPr/>
      <dgm:t>
        <a:bodyPr/>
        <a:lstStyle/>
        <a:p>
          <a:endParaRPr lang="en-US"/>
        </a:p>
      </dgm:t>
    </dgm:pt>
    <dgm:pt modelId="{478FFC7E-BF69-4155-B348-0CA6D798B889}">
      <dgm:prSet/>
      <dgm:spPr/>
      <dgm:t>
        <a:bodyPr/>
        <a:lstStyle/>
        <a:p>
          <a:pPr>
            <a:lnSpc>
              <a:spcPct val="100000"/>
            </a:lnSpc>
          </a:pPr>
          <a:r>
            <a:rPr lang="en-US"/>
            <a:t>Reporting protects:</a:t>
          </a:r>
        </a:p>
      </dgm:t>
    </dgm:pt>
    <dgm:pt modelId="{56EC5FF6-A51F-4A57-88B3-544DC1CEF179}" type="parTrans" cxnId="{EE016486-9C22-4D27-A609-058CBE3DEC6C}">
      <dgm:prSet/>
      <dgm:spPr/>
      <dgm:t>
        <a:bodyPr/>
        <a:lstStyle/>
        <a:p>
          <a:endParaRPr lang="en-US"/>
        </a:p>
      </dgm:t>
    </dgm:pt>
    <dgm:pt modelId="{3765728D-0068-4600-9669-4D654FAC2CD8}" type="sibTrans" cxnId="{EE016486-9C22-4D27-A609-058CBE3DEC6C}">
      <dgm:prSet/>
      <dgm:spPr/>
      <dgm:t>
        <a:bodyPr/>
        <a:lstStyle/>
        <a:p>
          <a:endParaRPr lang="en-US"/>
        </a:p>
      </dgm:t>
    </dgm:pt>
    <dgm:pt modelId="{C1636014-CAD5-45BA-87AB-9E8023CC7AD1}">
      <dgm:prSet/>
      <dgm:spPr/>
      <dgm:t>
        <a:bodyPr/>
        <a:lstStyle/>
        <a:p>
          <a:pPr>
            <a:lnSpc>
              <a:spcPct val="100000"/>
            </a:lnSpc>
          </a:pPr>
          <a:r>
            <a:rPr lang="en-US" dirty="0"/>
            <a:t>Children</a:t>
          </a:r>
        </a:p>
      </dgm:t>
    </dgm:pt>
    <dgm:pt modelId="{BAE1E886-E493-4F2D-A579-9A6D0085EE1D}" type="parTrans" cxnId="{66B0FCBC-8927-4A2C-8F2D-4C93D15980E0}">
      <dgm:prSet/>
      <dgm:spPr/>
      <dgm:t>
        <a:bodyPr/>
        <a:lstStyle/>
        <a:p>
          <a:endParaRPr lang="en-US"/>
        </a:p>
      </dgm:t>
    </dgm:pt>
    <dgm:pt modelId="{9A7AD8F6-E7D3-4AFA-B490-06110CF7D11D}" type="sibTrans" cxnId="{66B0FCBC-8927-4A2C-8F2D-4C93D15980E0}">
      <dgm:prSet/>
      <dgm:spPr/>
      <dgm:t>
        <a:bodyPr/>
        <a:lstStyle/>
        <a:p>
          <a:endParaRPr lang="en-US"/>
        </a:p>
      </dgm:t>
    </dgm:pt>
    <dgm:pt modelId="{FD4455BD-C41D-4B34-A56B-B2B3D964FEB9}">
      <dgm:prSet/>
      <dgm:spPr/>
      <dgm:t>
        <a:bodyPr/>
        <a:lstStyle/>
        <a:p>
          <a:pPr>
            <a:lnSpc>
              <a:spcPct val="100000"/>
            </a:lnSpc>
          </a:pPr>
          <a:r>
            <a:rPr lang="en-US" dirty="0"/>
            <a:t>Vulnerable adults</a:t>
          </a:r>
        </a:p>
      </dgm:t>
    </dgm:pt>
    <dgm:pt modelId="{066F38EA-E5F6-40BA-BFA7-A8E9299EEB98}" type="parTrans" cxnId="{7586827F-A29B-4262-BBAF-4D949D7FB134}">
      <dgm:prSet/>
      <dgm:spPr/>
      <dgm:t>
        <a:bodyPr/>
        <a:lstStyle/>
        <a:p>
          <a:endParaRPr lang="en-US"/>
        </a:p>
      </dgm:t>
    </dgm:pt>
    <dgm:pt modelId="{43653F47-67A7-47AB-93C4-737BF5161052}" type="sibTrans" cxnId="{7586827F-A29B-4262-BBAF-4D949D7FB134}">
      <dgm:prSet/>
      <dgm:spPr/>
      <dgm:t>
        <a:bodyPr/>
        <a:lstStyle/>
        <a:p>
          <a:endParaRPr lang="en-US"/>
        </a:p>
      </dgm:t>
    </dgm:pt>
    <dgm:pt modelId="{E79BF510-53AB-4B69-B83A-0CD2C3AFF105}">
      <dgm:prSet/>
      <dgm:spPr/>
      <dgm:t>
        <a:bodyPr/>
        <a:lstStyle/>
        <a:p>
          <a:pPr>
            <a:lnSpc>
              <a:spcPct val="100000"/>
            </a:lnSpc>
          </a:pPr>
          <a:r>
            <a:rPr lang="en-US" dirty="0"/>
            <a:t>You as an employee</a:t>
          </a:r>
        </a:p>
      </dgm:t>
    </dgm:pt>
    <dgm:pt modelId="{C4B27AD0-E90D-4856-A5CD-7ADBEAB22845}" type="parTrans" cxnId="{1AFFB452-1A6D-4A4F-80EF-B7B2B66F360C}">
      <dgm:prSet/>
      <dgm:spPr/>
      <dgm:t>
        <a:bodyPr/>
        <a:lstStyle/>
        <a:p>
          <a:endParaRPr lang="en-US"/>
        </a:p>
      </dgm:t>
    </dgm:pt>
    <dgm:pt modelId="{8219CB69-BB21-4935-B4CC-B45D00C89C8F}" type="sibTrans" cxnId="{1AFFB452-1A6D-4A4F-80EF-B7B2B66F360C}">
      <dgm:prSet/>
      <dgm:spPr/>
      <dgm:t>
        <a:bodyPr/>
        <a:lstStyle/>
        <a:p>
          <a:endParaRPr lang="en-US"/>
        </a:p>
      </dgm:t>
    </dgm:pt>
    <dgm:pt modelId="{4F8E977C-F3F8-4E41-9E5B-D6FC0081446E}">
      <dgm:prSet/>
      <dgm:spPr/>
      <dgm:t>
        <a:bodyPr/>
        <a:lstStyle/>
        <a:p>
          <a:pPr>
            <a:lnSpc>
              <a:spcPct val="100000"/>
            </a:lnSpc>
          </a:pPr>
          <a:r>
            <a:rPr lang="en-US" dirty="0"/>
            <a:t>The institution</a:t>
          </a:r>
        </a:p>
      </dgm:t>
    </dgm:pt>
    <dgm:pt modelId="{C755F335-1D1A-4FAB-A798-63173BDCBFC9}" type="parTrans" cxnId="{DDC1F68F-F0D6-42B3-8D73-9E8555D81399}">
      <dgm:prSet/>
      <dgm:spPr/>
      <dgm:t>
        <a:bodyPr/>
        <a:lstStyle/>
        <a:p>
          <a:endParaRPr lang="en-US"/>
        </a:p>
      </dgm:t>
    </dgm:pt>
    <dgm:pt modelId="{D35F85DE-23C4-4348-91DB-902255629788}" type="sibTrans" cxnId="{DDC1F68F-F0D6-42B3-8D73-9E8555D81399}">
      <dgm:prSet/>
      <dgm:spPr/>
      <dgm:t>
        <a:bodyPr/>
        <a:lstStyle/>
        <a:p>
          <a:endParaRPr lang="en-US"/>
        </a:p>
      </dgm:t>
    </dgm:pt>
    <dgm:pt modelId="{DAB80A6A-8FDB-44F3-91BB-73E252521B73}">
      <dgm:prSet/>
      <dgm:spPr/>
      <dgm:t>
        <a:bodyPr/>
        <a:lstStyle/>
        <a:p>
          <a:pPr>
            <a:lnSpc>
              <a:spcPct val="100000"/>
            </a:lnSpc>
          </a:pPr>
          <a:r>
            <a:rPr lang="en-US" dirty="0"/>
            <a:t>An estimate 24 elder abuse cases go unreported for every 1 known to agencies</a:t>
          </a:r>
        </a:p>
      </dgm:t>
    </dgm:pt>
    <dgm:pt modelId="{37490F00-FB73-49F8-932E-D7AC2CAAE27C}" type="parTrans" cxnId="{E9996004-7C8D-47F1-AB70-591EAB66574C}">
      <dgm:prSet/>
      <dgm:spPr/>
    </dgm:pt>
    <dgm:pt modelId="{57C06891-867B-4D24-B5FB-52FBFD82DD00}" type="sibTrans" cxnId="{E9996004-7C8D-47F1-AB70-591EAB66574C}">
      <dgm:prSet/>
      <dgm:spPr/>
    </dgm:pt>
    <dgm:pt modelId="{7003CB7D-EFEE-4DF8-A703-14FB6B114CAE}">
      <dgm:prSet/>
      <dgm:spPr/>
      <dgm:t>
        <a:bodyPr/>
        <a:lstStyle/>
        <a:p>
          <a:pPr>
            <a:lnSpc>
              <a:spcPct val="100000"/>
            </a:lnSpc>
          </a:pPr>
          <a:r>
            <a:rPr lang="en-US" dirty="0"/>
            <a:t>6 months in a county jail or by a fine of $1,000, or both</a:t>
          </a:r>
        </a:p>
      </dgm:t>
    </dgm:pt>
    <dgm:pt modelId="{BFF9BD8A-22D1-4842-A9D6-16CCCB982425}" type="parTrans" cxnId="{FE1C5BB0-46EC-4838-8176-28E04BDF65F3}">
      <dgm:prSet/>
      <dgm:spPr/>
    </dgm:pt>
    <dgm:pt modelId="{07FF77B7-C96D-4866-A66C-802A17AF824B}" type="sibTrans" cxnId="{FE1C5BB0-46EC-4838-8176-28E04BDF65F3}">
      <dgm:prSet/>
      <dgm:spPr/>
    </dgm:pt>
    <dgm:pt modelId="{4FD549EB-6811-4629-92DC-A22B969C4ED3}">
      <dgm:prSet/>
      <dgm:spPr/>
      <dgm:t>
        <a:bodyPr/>
        <a:lstStyle/>
        <a:p>
          <a:pPr>
            <a:lnSpc>
              <a:spcPct val="100000"/>
            </a:lnSpc>
          </a:pPr>
          <a:r>
            <a:rPr lang="en-US" dirty="0"/>
            <a:t>Death or great bodily injury: 1 year in a county jail or by a fine of not more than $5,000, or both</a:t>
          </a:r>
        </a:p>
      </dgm:t>
    </dgm:pt>
    <dgm:pt modelId="{F5EB3770-1441-4996-B33E-CC14B740F404}" type="parTrans" cxnId="{9EB2B790-18C7-455C-B1F7-8B1178A38B9A}">
      <dgm:prSet/>
      <dgm:spPr/>
      <dgm:t>
        <a:bodyPr/>
        <a:lstStyle/>
        <a:p>
          <a:endParaRPr lang="en-US"/>
        </a:p>
      </dgm:t>
    </dgm:pt>
    <dgm:pt modelId="{CAD40612-078D-4B83-8E83-895D0FF46075}" type="sibTrans" cxnId="{9EB2B790-18C7-455C-B1F7-8B1178A38B9A}">
      <dgm:prSet/>
      <dgm:spPr/>
      <dgm:t>
        <a:bodyPr/>
        <a:lstStyle/>
        <a:p>
          <a:endParaRPr lang="en-US"/>
        </a:p>
      </dgm:t>
    </dgm:pt>
    <dgm:pt modelId="{E721D1AE-A329-4B9C-8381-E7CF357ACCCA}" type="pres">
      <dgm:prSet presAssocID="{DFBE024D-C48E-47F5-AF91-B43C45BAF711}" presName="root" presStyleCnt="0">
        <dgm:presLayoutVars>
          <dgm:dir/>
          <dgm:resizeHandles val="exact"/>
        </dgm:presLayoutVars>
      </dgm:prSet>
      <dgm:spPr/>
    </dgm:pt>
    <dgm:pt modelId="{0006699B-6C97-40F1-94BF-C03318F56698}" type="pres">
      <dgm:prSet presAssocID="{BB3A12DF-7ADB-4501-B672-C7C725D6D190}" presName="compNode" presStyleCnt="0"/>
      <dgm:spPr/>
    </dgm:pt>
    <dgm:pt modelId="{DE01E894-0DE4-413D-AC6B-AF3F397DC701}" type="pres">
      <dgm:prSet presAssocID="{BB3A12DF-7ADB-4501-B672-C7C725D6D190}" presName="bgRect" presStyleLbl="bgShp" presStyleIdx="0" presStyleCnt="4"/>
      <dgm:spPr/>
    </dgm:pt>
    <dgm:pt modelId="{1CFB51CE-5668-4538-B244-32237DD89E8F}" type="pres">
      <dgm:prSet presAssocID="{BB3A12DF-7ADB-4501-B672-C7C725D6D1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sion"/>
        </a:ext>
      </dgm:extLst>
    </dgm:pt>
    <dgm:pt modelId="{F6C0D199-98A0-4FAC-AC3F-945FEC832EF4}" type="pres">
      <dgm:prSet presAssocID="{BB3A12DF-7ADB-4501-B672-C7C725D6D190}" presName="spaceRect" presStyleCnt="0"/>
      <dgm:spPr/>
    </dgm:pt>
    <dgm:pt modelId="{B77CC9A9-5065-4662-BBE9-D8A3027C5698}" type="pres">
      <dgm:prSet presAssocID="{BB3A12DF-7ADB-4501-B672-C7C725D6D190}" presName="parTx" presStyleLbl="revTx" presStyleIdx="0" presStyleCnt="7">
        <dgm:presLayoutVars>
          <dgm:chMax val="0"/>
          <dgm:chPref val="0"/>
        </dgm:presLayoutVars>
      </dgm:prSet>
      <dgm:spPr/>
    </dgm:pt>
    <dgm:pt modelId="{9FBB99DD-53C2-4C1E-A2D4-E829E978D22D}" type="pres">
      <dgm:prSet presAssocID="{C4E6B347-EA74-4253-AF90-7A43145EA9FE}" presName="sibTrans" presStyleCnt="0"/>
      <dgm:spPr/>
    </dgm:pt>
    <dgm:pt modelId="{3CBCBD8A-E100-47DD-95A1-841F836EE154}" type="pres">
      <dgm:prSet presAssocID="{7B6AD3EA-121E-4BB2-ACFC-F08780CFAC58}" presName="compNode" presStyleCnt="0"/>
      <dgm:spPr/>
    </dgm:pt>
    <dgm:pt modelId="{E310097B-11D9-45C0-A696-13E71E0ADDDD}" type="pres">
      <dgm:prSet presAssocID="{7B6AD3EA-121E-4BB2-ACFC-F08780CFAC58}" presName="bgRect" presStyleLbl="bgShp" presStyleIdx="1" presStyleCnt="4"/>
      <dgm:spPr/>
    </dgm:pt>
    <dgm:pt modelId="{6F507902-23F3-4A3B-A9BA-AB42D7B6E0DA}" type="pres">
      <dgm:prSet presAssocID="{7B6AD3EA-121E-4BB2-ACFC-F08780CFAC5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mily"/>
        </a:ext>
      </dgm:extLst>
    </dgm:pt>
    <dgm:pt modelId="{24AD3915-A094-4691-B16D-9FD160E61F7E}" type="pres">
      <dgm:prSet presAssocID="{7B6AD3EA-121E-4BB2-ACFC-F08780CFAC58}" presName="spaceRect" presStyleCnt="0"/>
      <dgm:spPr/>
    </dgm:pt>
    <dgm:pt modelId="{66394A22-546B-4681-8D09-2C7718789BBF}" type="pres">
      <dgm:prSet presAssocID="{7B6AD3EA-121E-4BB2-ACFC-F08780CFAC58}" presName="parTx" presStyleLbl="revTx" presStyleIdx="1" presStyleCnt="7">
        <dgm:presLayoutVars>
          <dgm:chMax val="0"/>
          <dgm:chPref val="0"/>
        </dgm:presLayoutVars>
      </dgm:prSet>
      <dgm:spPr/>
    </dgm:pt>
    <dgm:pt modelId="{CD5B6F6C-6F79-45BA-B21F-81F74422C29F}" type="pres">
      <dgm:prSet presAssocID="{7B6AD3EA-121E-4BB2-ACFC-F08780CFAC58}" presName="desTx" presStyleLbl="revTx" presStyleIdx="2" presStyleCnt="7">
        <dgm:presLayoutVars/>
      </dgm:prSet>
      <dgm:spPr/>
    </dgm:pt>
    <dgm:pt modelId="{F8C5D319-F243-44AF-BC4B-40A09E2B6262}" type="pres">
      <dgm:prSet presAssocID="{DE956480-9774-4BEA-B9B0-8ACC4F7314FE}" presName="sibTrans" presStyleCnt="0"/>
      <dgm:spPr/>
    </dgm:pt>
    <dgm:pt modelId="{7A15A5B8-3068-4BBD-B0BD-DE7EA5DCB868}" type="pres">
      <dgm:prSet presAssocID="{9246E1E6-D5DA-4B3A-9D33-AA7A21A2BC42}" presName="compNode" presStyleCnt="0"/>
      <dgm:spPr/>
    </dgm:pt>
    <dgm:pt modelId="{89951020-49A1-4328-9B12-7E87B918700C}" type="pres">
      <dgm:prSet presAssocID="{9246E1E6-D5DA-4B3A-9D33-AA7A21A2BC42}" presName="bgRect" presStyleLbl="bgShp" presStyleIdx="2" presStyleCnt="4"/>
      <dgm:spPr/>
    </dgm:pt>
    <dgm:pt modelId="{17A318F0-5BBD-43F0-A1D1-CB8145BAD624}" type="pres">
      <dgm:prSet presAssocID="{9246E1E6-D5DA-4B3A-9D33-AA7A21A2BC4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ruitment Management"/>
        </a:ext>
      </dgm:extLst>
    </dgm:pt>
    <dgm:pt modelId="{DEADB512-5F4B-47C6-AE31-3F97A1241DD4}" type="pres">
      <dgm:prSet presAssocID="{9246E1E6-D5DA-4B3A-9D33-AA7A21A2BC42}" presName="spaceRect" presStyleCnt="0"/>
      <dgm:spPr/>
    </dgm:pt>
    <dgm:pt modelId="{4A7C5100-DBF3-4608-AC78-1D531E5C108E}" type="pres">
      <dgm:prSet presAssocID="{9246E1E6-D5DA-4B3A-9D33-AA7A21A2BC42}" presName="parTx" presStyleLbl="revTx" presStyleIdx="3" presStyleCnt="7">
        <dgm:presLayoutVars>
          <dgm:chMax val="0"/>
          <dgm:chPref val="0"/>
        </dgm:presLayoutVars>
      </dgm:prSet>
      <dgm:spPr/>
    </dgm:pt>
    <dgm:pt modelId="{7A739701-1A7D-4629-B239-C7FE735116B8}" type="pres">
      <dgm:prSet presAssocID="{9246E1E6-D5DA-4B3A-9D33-AA7A21A2BC42}" presName="desTx" presStyleLbl="revTx" presStyleIdx="4" presStyleCnt="7">
        <dgm:presLayoutVars/>
      </dgm:prSet>
      <dgm:spPr/>
    </dgm:pt>
    <dgm:pt modelId="{C67F23FD-A978-4749-A210-0CAC41F574FA}" type="pres">
      <dgm:prSet presAssocID="{29BE9D0F-ED53-4D3D-B7ED-A602B59EBE74}" presName="sibTrans" presStyleCnt="0"/>
      <dgm:spPr/>
    </dgm:pt>
    <dgm:pt modelId="{8E5602BC-5AB9-486F-A2AF-E7A4F239D90E}" type="pres">
      <dgm:prSet presAssocID="{478FFC7E-BF69-4155-B348-0CA6D798B889}" presName="compNode" presStyleCnt="0"/>
      <dgm:spPr/>
    </dgm:pt>
    <dgm:pt modelId="{207B28D0-E95D-43AA-B5BB-90DE2585A716}" type="pres">
      <dgm:prSet presAssocID="{478FFC7E-BF69-4155-B348-0CA6D798B889}" presName="bgRect" presStyleLbl="bgShp" presStyleIdx="3" presStyleCnt="4"/>
      <dgm:spPr/>
    </dgm:pt>
    <dgm:pt modelId="{33682419-162F-48E7-8283-6099401CF86F}" type="pres">
      <dgm:prSet presAssocID="{478FFC7E-BF69-4155-B348-0CA6D798B88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boarding"/>
        </a:ext>
      </dgm:extLst>
    </dgm:pt>
    <dgm:pt modelId="{A9461F3E-4098-4C57-91A6-F5CF47A7C5E2}" type="pres">
      <dgm:prSet presAssocID="{478FFC7E-BF69-4155-B348-0CA6D798B889}" presName="spaceRect" presStyleCnt="0"/>
      <dgm:spPr/>
    </dgm:pt>
    <dgm:pt modelId="{D679DDAD-A843-4A4A-825E-5150A323FFCD}" type="pres">
      <dgm:prSet presAssocID="{478FFC7E-BF69-4155-B348-0CA6D798B889}" presName="parTx" presStyleLbl="revTx" presStyleIdx="5" presStyleCnt="7">
        <dgm:presLayoutVars>
          <dgm:chMax val="0"/>
          <dgm:chPref val="0"/>
        </dgm:presLayoutVars>
      </dgm:prSet>
      <dgm:spPr/>
    </dgm:pt>
    <dgm:pt modelId="{91B5AFD2-B101-4BCF-8A7E-27B5BF8DEDA2}" type="pres">
      <dgm:prSet presAssocID="{478FFC7E-BF69-4155-B348-0CA6D798B889}" presName="desTx" presStyleLbl="revTx" presStyleIdx="6" presStyleCnt="7">
        <dgm:presLayoutVars/>
      </dgm:prSet>
      <dgm:spPr/>
    </dgm:pt>
  </dgm:ptLst>
  <dgm:cxnLst>
    <dgm:cxn modelId="{FB3C1A03-A9B7-467F-8418-AB666481CB21}" type="presOf" srcId="{FD4455BD-C41D-4B34-A56B-B2B3D964FEB9}" destId="{91B5AFD2-B101-4BCF-8A7E-27B5BF8DEDA2}" srcOrd="0" destOrd="1" presId="urn:microsoft.com/office/officeart/2018/2/layout/IconVerticalSolidList"/>
    <dgm:cxn modelId="{B5AED503-701C-4080-B1D7-7468EBC77E26}" type="presOf" srcId="{7003CB7D-EFEE-4DF8-A703-14FB6B114CAE}" destId="{7A739701-1A7D-4629-B239-C7FE735116B8}" srcOrd="0" destOrd="0" presId="urn:microsoft.com/office/officeart/2018/2/layout/IconVerticalSolidList"/>
    <dgm:cxn modelId="{E9996004-7C8D-47F1-AB70-591EAB66574C}" srcId="{7B6AD3EA-121E-4BB2-ACFC-F08780CFAC58}" destId="{DAB80A6A-8FDB-44F3-91BB-73E252521B73}" srcOrd="0" destOrd="0" parTransId="{37490F00-FB73-49F8-932E-D7AC2CAAE27C}" sibTransId="{57C06891-867B-4D24-B5FB-52FBFD82DD00}"/>
    <dgm:cxn modelId="{3E572C17-F99F-4EC8-904D-120B63326DC9}" type="presOf" srcId="{478FFC7E-BF69-4155-B348-0CA6D798B889}" destId="{D679DDAD-A843-4A4A-825E-5150A323FFCD}" srcOrd="0" destOrd="0" presId="urn:microsoft.com/office/officeart/2018/2/layout/IconVerticalSolidList"/>
    <dgm:cxn modelId="{2110682B-6B27-4117-8DC0-1C76FCF4B2AA}" type="presOf" srcId="{9246E1E6-D5DA-4B3A-9D33-AA7A21A2BC42}" destId="{4A7C5100-DBF3-4608-AC78-1D531E5C108E}" srcOrd="0" destOrd="0" presId="urn:microsoft.com/office/officeart/2018/2/layout/IconVerticalSolidList"/>
    <dgm:cxn modelId="{78DDB435-82E0-48F8-814C-7019270FF821}" type="presOf" srcId="{4FD549EB-6811-4629-92DC-A22B969C4ED3}" destId="{7A739701-1A7D-4629-B239-C7FE735116B8}" srcOrd="0" destOrd="1" presId="urn:microsoft.com/office/officeart/2018/2/layout/IconVerticalSolidList"/>
    <dgm:cxn modelId="{80D9143B-33BC-4C88-8AF7-2509DCFED709}" type="presOf" srcId="{7B6AD3EA-121E-4BB2-ACFC-F08780CFAC58}" destId="{66394A22-546B-4681-8D09-2C7718789BBF}" srcOrd="0" destOrd="0" presId="urn:microsoft.com/office/officeart/2018/2/layout/IconVerticalSolidList"/>
    <dgm:cxn modelId="{2510CA5B-14A7-41E1-A4A3-6C2CB774A633}" type="presOf" srcId="{DFBE024D-C48E-47F5-AF91-B43C45BAF711}" destId="{E721D1AE-A329-4B9C-8381-E7CF357ACCCA}" srcOrd="0" destOrd="0" presId="urn:microsoft.com/office/officeart/2018/2/layout/IconVerticalSolidList"/>
    <dgm:cxn modelId="{2A506761-3DBE-4C18-926D-B33044955BEA}" type="presOf" srcId="{4F8E977C-F3F8-4E41-9E5B-D6FC0081446E}" destId="{91B5AFD2-B101-4BCF-8A7E-27B5BF8DEDA2}" srcOrd="0" destOrd="3" presId="urn:microsoft.com/office/officeart/2018/2/layout/IconVerticalSolidList"/>
    <dgm:cxn modelId="{6EE8BB43-9143-41E3-90B1-A496DBB8D48F}" type="presOf" srcId="{BB3A12DF-7ADB-4501-B672-C7C725D6D190}" destId="{B77CC9A9-5065-4662-BBE9-D8A3027C5698}" srcOrd="0" destOrd="0" presId="urn:microsoft.com/office/officeart/2018/2/layout/IconVerticalSolidList"/>
    <dgm:cxn modelId="{1AFFB452-1A6D-4A4F-80EF-B7B2B66F360C}" srcId="{478FFC7E-BF69-4155-B348-0CA6D798B889}" destId="{E79BF510-53AB-4B69-B83A-0CD2C3AFF105}" srcOrd="2" destOrd="0" parTransId="{C4B27AD0-E90D-4856-A5CD-7ADBEAB22845}" sibTransId="{8219CB69-BB21-4935-B4CC-B45D00C89C8F}"/>
    <dgm:cxn modelId="{7F505175-16B5-40E2-A18D-F63BCDFE1F32}" srcId="{DFBE024D-C48E-47F5-AF91-B43C45BAF711}" destId="{BB3A12DF-7ADB-4501-B672-C7C725D6D190}" srcOrd="0" destOrd="0" parTransId="{D0EADB3A-A825-4073-AC56-CB9896BB543D}" sibTransId="{C4E6B347-EA74-4253-AF90-7A43145EA9FE}"/>
    <dgm:cxn modelId="{7586827F-A29B-4262-BBAF-4D949D7FB134}" srcId="{478FFC7E-BF69-4155-B348-0CA6D798B889}" destId="{FD4455BD-C41D-4B34-A56B-B2B3D964FEB9}" srcOrd="1" destOrd="0" parTransId="{066F38EA-E5F6-40BA-BFA7-A8E9299EEB98}" sibTransId="{43653F47-67A7-47AB-93C4-737BF5161052}"/>
    <dgm:cxn modelId="{EE016486-9C22-4D27-A609-058CBE3DEC6C}" srcId="{DFBE024D-C48E-47F5-AF91-B43C45BAF711}" destId="{478FFC7E-BF69-4155-B348-0CA6D798B889}" srcOrd="3" destOrd="0" parTransId="{56EC5FF6-A51F-4A57-88B3-544DC1CEF179}" sibTransId="{3765728D-0068-4600-9669-4D654FAC2CD8}"/>
    <dgm:cxn modelId="{DDC1F68F-F0D6-42B3-8D73-9E8555D81399}" srcId="{478FFC7E-BF69-4155-B348-0CA6D798B889}" destId="{4F8E977C-F3F8-4E41-9E5B-D6FC0081446E}" srcOrd="3" destOrd="0" parTransId="{C755F335-1D1A-4FAB-A798-63173BDCBFC9}" sibTransId="{D35F85DE-23C4-4348-91DB-902255629788}"/>
    <dgm:cxn modelId="{9EB2B790-18C7-455C-B1F7-8B1178A38B9A}" srcId="{9246E1E6-D5DA-4B3A-9D33-AA7A21A2BC42}" destId="{4FD549EB-6811-4629-92DC-A22B969C4ED3}" srcOrd="1" destOrd="0" parTransId="{F5EB3770-1441-4996-B33E-CC14B740F404}" sibTransId="{CAD40612-078D-4B83-8E83-895D0FF46075}"/>
    <dgm:cxn modelId="{198E52A1-9348-417F-9753-F4E4112421F1}" srcId="{DFBE024D-C48E-47F5-AF91-B43C45BAF711}" destId="{9246E1E6-D5DA-4B3A-9D33-AA7A21A2BC42}" srcOrd="2" destOrd="0" parTransId="{4709DC12-3163-4F72-8B01-58A4D6C92A45}" sibTransId="{29BE9D0F-ED53-4D3D-B7ED-A602B59EBE74}"/>
    <dgm:cxn modelId="{FE1C5BB0-46EC-4838-8176-28E04BDF65F3}" srcId="{9246E1E6-D5DA-4B3A-9D33-AA7A21A2BC42}" destId="{7003CB7D-EFEE-4DF8-A703-14FB6B114CAE}" srcOrd="0" destOrd="0" parTransId="{BFF9BD8A-22D1-4842-A9D6-16CCCB982425}" sibTransId="{07FF77B7-C96D-4866-A66C-802A17AF824B}"/>
    <dgm:cxn modelId="{C9F0C5B8-FFB4-40E4-B735-55EE2AE142B5}" type="presOf" srcId="{DAB80A6A-8FDB-44F3-91BB-73E252521B73}" destId="{CD5B6F6C-6F79-45BA-B21F-81F74422C29F}" srcOrd="0" destOrd="0" presId="urn:microsoft.com/office/officeart/2018/2/layout/IconVerticalSolidList"/>
    <dgm:cxn modelId="{66B0FCBC-8927-4A2C-8F2D-4C93D15980E0}" srcId="{478FFC7E-BF69-4155-B348-0CA6D798B889}" destId="{C1636014-CAD5-45BA-87AB-9E8023CC7AD1}" srcOrd="0" destOrd="0" parTransId="{BAE1E886-E493-4F2D-A579-9A6D0085EE1D}" sibTransId="{9A7AD8F6-E7D3-4AFA-B490-06110CF7D11D}"/>
    <dgm:cxn modelId="{B6BE96C3-B9BB-4F51-8D91-FC255666F1A2}" type="presOf" srcId="{E79BF510-53AB-4B69-B83A-0CD2C3AFF105}" destId="{91B5AFD2-B101-4BCF-8A7E-27B5BF8DEDA2}" srcOrd="0" destOrd="2" presId="urn:microsoft.com/office/officeart/2018/2/layout/IconVerticalSolidList"/>
    <dgm:cxn modelId="{AF3355CD-9E07-4089-BF17-DFBCB94282A3}" type="presOf" srcId="{C1636014-CAD5-45BA-87AB-9E8023CC7AD1}" destId="{91B5AFD2-B101-4BCF-8A7E-27B5BF8DEDA2}" srcOrd="0" destOrd="0" presId="urn:microsoft.com/office/officeart/2018/2/layout/IconVerticalSolidList"/>
    <dgm:cxn modelId="{00B29BED-4557-4707-92F0-8CFC0B3ECAE8}" srcId="{DFBE024D-C48E-47F5-AF91-B43C45BAF711}" destId="{7B6AD3EA-121E-4BB2-ACFC-F08780CFAC58}" srcOrd="1" destOrd="0" parTransId="{D7D102D0-6AFA-4DEA-8A1C-DBDE3765EF3B}" sibTransId="{DE956480-9774-4BEA-B9B0-8ACC4F7314FE}"/>
    <dgm:cxn modelId="{ED383E7D-3533-4640-A24B-3C7BAA75F372}" type="presParOf" srcId="{E721D1AE-A329-4B9C-8381-E7CF357ACCCA}" destId="{0006699B-6C97-40F1-94BF-C03318F56698}" srcOrd="0" destOrd="0" presId="urn:microsoft.com/office/officeart/2018/2/layout/IconVerticalSolidList"/>
    <dgm:cxn modelId="{1C420C66-2F60-4D91-B44E-503C0672A731}" type="presParOf" srcId="{0006699B-6C97-40F1-94BF-C03318F56698}" destId="{DE01E894-0DE4-413D-AC6B-AF3F397DC701}" srcOrd="0" destOrd="0" presId="urn:microsoft.com/office/officeart/2018/2/layout/IconVerticalSolidList"/>
    <dgm:cxn modelId="{75895828-FBA2-43D3-A750-8CD451314407}" type="presParOf" srcId="{0006699B-6C97-40F1-94BF-C03318F56698}" destId="{1CFB51CE-5668-4538-B244-32237DD89E8F}" srcOrd="1" destOrd="0" presId="urn:microsoft.com/office/officeart/2018/2/layout/IconVerticalSolidList"/>
    <dgm:cxn modelId="{3120C661-D227-4F39-9804-EC7F0ADB8749}" type="presParOf" srcId="{0006699B-6C97-40F1-94BF-C03318F56698}" destId="{F6C0D199-98A0-4FAC-AC3F-945FEC832EF4}" srcOrd="2" destOrd="0" presId="urn:microsoft.com/office/officeart/2018/2/layout/IconVerticalSolidList"/>
    <dgm:cxn modelId="{64165D82-C016-4489-96BC-396933582331}" type="presParOf" srcId="{0006699B-6C97-40F1-94BF-C03318F56698}" destId="{B77CC9A9-5065-4662-BBE9-D8A3027C5698}" srcOrd="3" destOrd="0" presId="urn:microsoft.com/office/officeart/2018/2/layout/IconVerticalSolidList"/>
    <dgm:cxn modelId="{E6B0FA66-335A-411A-824D-FCAEAF04653A}" type="presParOf" srcId="{E721D1AE-A329-4B9C-8381-E7CF357ACCCA}" destId="{9FBB99DD-53C2-4C1E-A2D4-E829E978D22D}" srcOrd="1" destOrd="0" presId="urn:microsoft.com/office/officeart/2018/2/layout/IconVerticalSolidList"/>
    <dgm:cxn modelId="{849B6E31-A588-43F2-B5C2-66200785EC6A}" type="presParOf" srcId="{E721D1AE-A329-4B9C-8381-E7CF357ACCCA}" destId="{3CBCBD8A-E100-47DD-95A1-841F836EE154}" srcOrd="2" destOrd="0" presId="urn:microsoft.com/office/officeart/2018/2/layout/IconVerticalSolidList"/>
    <dgm:cxn modelId="{A4FFF96A-FBE1-47A2-AD26-C6C6F1036FDA}" type="presParOf" srcId="{3CBCBD8A-E100-47DD-95A1-841F836EE154}" destId="{E310097B-11D9-45C0-A696-13E71E0ADDDD}" srcOrd="0" destOrd="0" presId="urn:microsoft.com/office/officeart/2018/2/layout/IconVerticalSolidList"/>
    <dgm:cxn modelId="{0DD82DE1-B6FD-4502-BE58-DDEB59DE173B}" type="presParOf" srcId="{3CBCBD8A-E100-47DD-95A1-841F836EE154}" destId="{6F507902-23F3-4A3B-A9BA-AB42D7B6E0DA}" srcOrd="1" destOrd="0" presId="urn:microsoft.com/office/officeart/2018/2/layout/IconVerticalSolidList"/>
    <dgm:cxn modelId="{2040A12A-695C-49D6-A9A1-0EEC4052286A}" type="presParOf" srcId="{3CBCBD8A-E100-47DD-95A1-841F836EE154}" destId="{24AD3915-A094-4691-B16D-9FD160E61F7E}" srcOrd="2" destOrd="0" presId="urn:microsoft.com/office/officeart/2018/2/layout/IconVerticalSolidList"/>
    <dgm:cxn modelId="{7C3C6A4D-B810-478C-B1BC-9C024B609118}" type="presParOf" srcId="{3CBCBD8A-E100-47DD-95A1-841F836EE154}" destId="{66394A22-546B-4681-8D09-2C7718789BBF}" srcOrd="3" destOrd="0" presId="urn:microsoft.com/office/officeart/2018/2/layout/IconVerticalSolidList"/>
    <dgm:cxn modelId="{1D9DF3AD-847A-4520-8F80-B3DDC45DD51D}" type="presParOf" srcId="{3CBCBD8A-E100-47DD-95A1-841F836EE154}" destId="{CD5B6F6C-6F79-45BA-B21F-81F74422C29F}" srcOrd="4" destOrd="0" presId="urn:microsoft.com/office/officeart/2018/2/layout/IconVerticalSolidList"/>
    <dgm:cxn modelId="{DF703ED2-A1F4-40EC-A865-BC0EC38ED3D5}" type="presParOf" srcId="{E721D1AE-A329-4B9C-8381-E7CF357ACCCA}" destId="{F8C5D319-F243-44AF-BC4B-40A09E2B6262}" srcOrd="3" destOrd="0" presId="urn:microsoft.com/office/officeart/2018/2/layout/IconVerticalSolidList"/>
    <dgm:cxn modelId="{B5F61CDB-0985-40CB-8D81-5FF218D9E3C7}" type="presParOf" srcId="{E721D1AE-A329-4B9C-8381-E7CF357ACCCA}" destId="{7A15A5B8-3068-4BBD-B0BD-DE7EA5DCB868}" srcOrd="4" destOrd="0" presId="urn:microsoft.com/office/officeart/2018/2/layout/IconVerticalSolidList"/>
    <dgm:cxn modelId="{D9160518-27FD-4887-AF2A-AD42F43672CB}" type="presParOf" srcId="{7A15A5B8-3068-4BBD-B0BD-DE7EA5DCB868}" destId="{89951020-49A1-4328-9B12-7E87B918700C}" srcOrd="0" destOrd="0" presId="urn:microsoft.com/office/officeart/2018/2/layout/IconVerticalSolidList"/>
    <dgm:cxn modelId="{0A15738F-69F4-43EC-AE99-C9FDFB1A0FF9}" type="presParOf" srcId="{7A15A5B8-3068-4BBD-B0BD-DE7EA5DCB868}" destId="{17A318F0-5BBD-43F0-A1D1-CB8145BAD624}" srcOrd="1" destOrd="0" presId="urn:microsoft.com/office/officeart/2018/2/layout/IconVerticalSolidList"/>
    <dgm:cxn modelId="{4F3C4FA2-889A-4ADB-9C10-1BDCBB99875F}" type="presParOf" srcId="{7A15A5B8-3068-4BBD-B0BD-DE7EA5DCB868}" destId="{DEADB512-5F4B-47C6-AE31-3F97A1241DD4}" srcOrd="2" destOrd="0" presId="urn:microsoft.com/office/officeart/2018/2/layout/IconVerticalSolidList"/>
    <dgm:cxn modelId="{31120B1D-B1F4-4CE6-B530-32AD2C42220A}" type="presParOf" srcId="{7A15A5B8-3068-4BBD-B0BD-DE7EA5DCB868}" destId="{4A7C5100-DBF3-4608-AC78-1D531E5C108E}" srcOrd="3" destOrd="0" presId="urn:microsoft.com/office/officeart/2018/2/layout/IconVerticalSolidList"/>
    <dgm:cxn modelId="{24F4605E-221E-4CCC-83B5-F74D45BB389C}" type="presParOf" srcId="{7A15A5B8-3068-4BBD-B0BD-DE7EA5DCB868}" destId="{7A739701-1A7D-4629-B239-C7FE735116B8}" srcOrd="4" destOrd="0" presId="urn:microsoft.com/office/officeart/2018/2/layout/IconVerticalSolidList"/>
    <dgm:cxn modelId="{34628FE8-D5A3-4807-98BF-86BBA495670B}" type="presParOf" srcId="{E721D1AE-A329-4B9C-8381-E7CF357ACCCA}" destId="{C67F23FD-A978-4749-A210-0CAC41F574FA}" srcOrd="5" destOrd="0" presId="urn:microsoft.com/office/officeart/2018/2/layout/IconVerticalSolidList"/>
    <dgm:cxn modelId="{49D3F560-708E-4AEC-AB4E-93025CF5A9BC}" type="presParOf" srcId="{E721D1AE-A329-4B9C-8381-E7CF357ACCCA}" destId="{8E5602BC-5AB9-486F-A2AF-E7A4F239D90E}" srcOrd="6" destOrd="0" presId="urn:microsoft.com/office/officeart/2018/2/layout/IconVerticalSolidList"/>
    <dgm:cxn modelId="{6F6E26C4-C94B-4246-8BF8-29BDAA755C25}" type="presParOf" srcId="{8E5602BC-5AB9-486F-A2AF-E7A4F239D90E}" destId="{207B28D0-E95D-43AA-B5BB-90DE2585A716}" srcOrd="0" destOrd="0" presId="urn:microsoft.com/office/officeart/2018/2/layout/IconVerticalSolidList"/>
    <dgm:cxn modelId="{5B4A3947-0D02-4B00-AB93-85E8FC935612}" type="presParOf" srcId="{8E5602BC-5AB9-486F-A2AF-E7A4F239D90E}" destId="{33682419-162F-48E7-8283-6099401CF86F}" srcOrd="1" destOrd="0" presId="urn:microsoft.com/office/officeart/2018/2/layout/IconVerticalSolidList"/>
    <dgm:cxn modelId="{07D2C1D0-5256-4043-9974-59407E579278}" type="presParOf" srcId="{8E5602BC-5AB9-486F-A2AF-E7A4F239D90E}" destId="{A9461F3E-4098-4C57-91A6-F5CF47A7C5E2}" srcOrd="2" destOrd="0" presId="urn:microsoft.com/office/officeart/2018/2/layout/IconVerticalSolidList"/>
    <dgm:cxn modelId="{9E39962A-1794-44AC-9D10-28E2353AD547}" type="presParOf" srcId="{8E5602BC-5AB9-486F-A2AF-E7A4F239D90E}" destId="{D679DDAD-A843-4A4A-825E-5150A323FFCD}" srcOrd="3" destOrd="0" presId="urn:microsoft.com/office/officeart/2018/2/layout/IconVerticalSolidList"/>
    <dgm:cxn modelId="{80E4CBC3-85B7-4C4B-8405-BA7555FF37F0}" type="presParOf" srcId="{8E5602BC-5AB9-486F-A2AF-E7A4F239D90E}" destId="{91B5AFD2-B101-4BCF-8A7E-27B5BF8DEDA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AB06C0-A648-474E-BDEE-7102BF9465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62CCBC-47F2-475F-9864-9CD73386C6EF}">
      <dgm:prSet/>
      <dgm:spPr/>
      <dgm:t>
        <a:bodyPr/>
        <a:lstStyle/>
        <a:p>
          <a:r>
            <a:rPr lang="en-US" b="1"/>
            <a:t>Know the Warning Categories</a:t>
          </a:r>
          <a:endParaRPr lang="en-US"/>
        </a:p>
      </dgm:t>
    </dgm:pt>
    <dgm:pt modelId="{B28D8C1C-0D0F-4FE1-8205-81133C135A1D}" type="parTrans" cxnId="{618B5CF6-B011-4F8B-B36B-46940731F523}">
      <dgm:prSet/>
      <dgm:spPr/>
      <dgm:t>
        <a:bodyPr/>
        <a:lstStyle/>
        <a:p>
          <a:endParaRPr lang="en-US"/>
        </a:p>
      </dgm:t>
    </dgm:pt>
    <dgm:pt modelId="{DC1A48A7-2320-49DB-93DB-FAC0F2175A56}" type="sibTrans" cxnId="{618B5CF6-B011-4F8B-B36B-46940731F523}">
      <dgm:prSet/>
      <dgm:spPr/>
      <dgm:t>
        <a:bodyPr/>
        <a:lstStyle/>
        <a:p>
          <a:endParaRPr lang="en-US"/>
        </a:p>
      </dgm:t>
    </dgm:pt>
    <dgm:pt modelId="{AEE37C39-95F3-4796-8CFD-F9F7CA4163AF}">
      <dgm:prSet/>
      <dgm:spPr/>
      <dgm:t>
        <a:bodyPr/>
        <a:lstStyle/>
        <a:p>
          <a:r>
            <a:rPr lang="en-US" dirty="0"/>
            <a:t>Physical abuse</a:t>
          </a:r>
        </a:p>
      </dgm:t>
    </dgm:pt>
    <dgm:pt modelId="{DD632F33-0608-46EB-83B0-199D732C292C}" type="parTrans" cxnId="{1B891343-2CF3-4B4E-B6E3-1B3D1F432DF8}">
      <dgm:prSet/>
      <dgm:spPr/>
      <dgm:t>
        <a:bodyPr/>
        <a:lstStyle/>
        <a:p>
          <a:endParaRPr lang="en-US"/>
        </a:p>
      </dgm:t>
    </dgm:pt>
    <dgm:pt modelId="{F29E5184-25D9-4F84-8F15-695025C8F73B}" type="sibTrans" cxnId="{1B891343-2CF3-4B4E-B6E3-1B3D1F432DF8}">
      <dgm:prSet/>
      <dgm:spPr/>
      <dgm:t>
        <a:bodyPr/>
        <a:lstStyle/>
        <a:p>
          <a:endParaRPr lang="en-US"/>
        </a:p>
      </dgm:t>
    </dgm:pt>
    <dgm:pt modelId="{7F375ACF-59DD-48CA-8186-96CFEF12A207}">
      <dgm:prSet/>
      <dgm:spPr/>
      <dgm:t>
        <a:bodyPr/>
        <a:lstStyle/>
        <a:p>
          <a:r>
            <a:rPr lang="en-US"/>
            <a:t>Sexual abuse or exploitation</a:t>
          </a:r>
        </a:p>
      </dgm:t>
    </dgm:pt>
    <dgm:pt modelId="{3640314C-F862-405F-BCB6-A221D7D4025E}" type="parTrans" cxnId="{2B70A151-C3C2-4FAA-A09B-0E41CF3D80F5}">
      <dgm:prSet/>
      <dgm:spPr/>
      <dgm:t>
        <a:bodyPr/>
        <a:lstStyle/>
        <a:p>
          <a:endParaRPr lang="en-US"/>
        </a:p>
      </dgm:t>
    </dgm:pt>
    <dgm:pt modelId="{E9C77BBD-A0FC-4F8F-B73D-A17332D156B3}" type="sibTrans" cxnId="{2B70A151-C3C2-4FAA-A09B-0E41CF3D80F5}">
      <dgm:prSet/>
      <dgm:spPr/>
      <dgm:t>
        <a:bodyPr/>
        <a:lstStyle/>
        <a:p>
          <a:endParaRPr lang="en-US"/>
        </a:p>
      </dgm:t>
    </dgm:pt>
    <dgm:pt modelId="{2E945E3A-C3ED-40A7-998C-3D37410A722B}">
      <dgm:prSet/>
      <dgm:spPr/>
      <dgm:t>
        <a:bodyPr/>
        <a:lstStyle/>
        <a:p>
          <a:r>
            <a:rPr lang="en-US" dirty="0"/>
            <a:t>Neglect: </a:t>
          </a:r>
          <a:r>
            <a:rPr lang="en-US" b="0" i="0" dirty="0"/>
            <a:t>clothing, food, shelter, medical attendance, or other remedial care.</a:t>
          </a:r>
          <a:endParaRPr lang="en-US" dirty="0"/>
        </a:p>
      </dgm:t>
    </dgm:pt>
    <dgm:pt modelId="{84D1891D-527B-46A3-85E9-D7F6F78897A1}" type="parTrans" cxnId="{6705EAF3-B9F2-4C0A-A4E0-B3F62941F194}">
      <dgm:prSet/>
      <dgm:spPr/>
      <dgm:t>
        <a:bodyPr/>
        <a:lstStyle/>
        <a:p>
          <a:endParaRPr lang="en-US"/>
        </a:p>
      </dgm:t>
    </dgm:pt>
    <dgm:pt modelId="{0F63E26A-1302-403E-8932-A78F1B8AFAE4}" type="sibTrans" cxnId="{6705EAF3-B9F2-4C0A-A4E0-B3F62941F194}">
      <dgm:prSet/>
      <dgm:spPr/>
      <dgm:t>
        <a:bodyPr/>
        <a:lstStyle/>
        <a:p>
          <a:endParaRPr lang="en-US"/>
        </a:p>
      </dgm:t>
    </dgm:pt>
    <dgm:pt modelId="{FF4387E4-F8E6-41DB-A152-348B004B53B7}">
      <dgm:prSet/>
      <dgm:spPr/>
      <dgm:t>
        <a:bodyPr/>
        <a:lstStyle/>
        <a:p>
          <a:r>
            <a:rPr lang="en-US"/>
            <a:t>Emotional abuse</a:t>
          </a:r>
        </a:p>
      </dgm:t>
    </dgm:pt>
    <dgm:pt modelId="{55EDEB1D-153F-4FF0-AA4A-DF9F3E7F97ED}" type="parTrans" cxnId="{AD7F8247-9D0C-4C32-842C-EA332B30C71D}">
      <dgm:prSet/>
      <dgm:spPr/>
      <dgm:t>
        <a:bodyPr/>
        <a:lstStyle/>
        <a:p>
          <a:endParaRPr lang="en-US"/>
        </a:p>
      </dgm:t>
    </dgm:pt>
    <dgm:pt modelId="{6FDDC58E-A26E-449F-8984-33EB8B70D059}" type="sibTrans" cxnId="{AD7F8247-9D0C-4C32-842C-EA332B30C71D}">
      <dgm:prSet/>
      <dgm:spPr/>
      <dgm:t>
        <a:bodyPr/>
        <a:lstStyle/>
        <a:p>
          <a:endParaRPr lang="en-US"/>
        </a:p>
      </dgm:t>
    </dgm:pt>
    <dgm:pt modelId="{425CE68D-6F29-4133-BC0A-2831C9F0FC94}">
      <dgm:prSet/>
      <dgm:spPr/>
      <dgm:t>
        <a:bodyPr/>
        <a:lstStyle/>
        <a:p>
          <a:r>
            <a:rPr lang="en-US"/>
            <a:t>Willful cruelty or unjust punishment</a:t>
          </a:r>
        </a:p>
      </dgm:t>
    </dgm:pt>
    <dgm:pt modelId="{D9673CC4-D06F-48F3-8DD4-F1FB2A8DA4F6}" type="parTrans" cxnId="{7DE961BB-CF82-4B03-AF6F-EA605B174381}">
      <dgm:prSet/>
      <dgm:spPr/>
      <dgm:t>
        <a:bodyPr/>
        <a:lstStyle/>
        <a:p>
          <a:endParaRPr lang="en-US"/>
        </a:p>
      </dgm:t>
    </dgm:pt>
    <dgm:pt modelId="{D7FA1F90-834B-486B-BFE1-F617EAEF2694}" type="sibTrans" cxnId="{7DE961BB-CF82-4B03-AF6F-EA605B174381}">
      <dgm:prSet/>
      <dgm:spPr/>
      <dgm:t>
        <a:bodyPr/>
        <a:lstStyle/>
        <a:p>
          <a:endParaRPr lang="en-US"/>
        </a:p>
      </dgm:t>
    </dgm:pt>
    <dgm:pt modelId="{B7E2538B-85F8-46D2-B5B3-8B61B17AA0B6}">
      <dgm:prSet/>
      <dgm:spPr/>
      <dgm:t>
        <a:bodyPr/>
        <a:lstStyle/>
        <a:p>
          <a:r>
            <a:rPr lang="en-US" i="1"/>
            <a:t>Key point:</a:t>
          </a:r>
          <a:r>
            <a:rPr lang="en-US"/>
            <a:t> </a:t>
          </a:r>
          <a:r>
            <a:rPr lang="en-US" b="1"/>
            <a:t>You do not need proof — only reasonable suspicion.</a:t>
          </a:r>
          <a:endParaRPr lang="en-US"/>
        </a:p>
      </dgm:t>
    </dgm:pt>
    <dgm:pt modelId="{55D81941-AAD5-40C3-9EB3-735EB41F51DD}" type="parTrans" cxnId="{5CACB7B4-BB1C-4256-9E50-05F161280648}">
      <dgm:prSet/>
      <dgm:spPr/>
      <dgm:t>
        <a:bodyPr/>
        <a:lstStyle/>
        <a:p>
          <a:endParaRPr lang="en-US"/>
        </a:p>
      </dgm:t>
    </dgm:pt>
    <dgm:pt modelId="{37B7799D-BD8C-4537-9B51-68B19BCA8CA0}" type="sibTrans" cxnId="{5CACB7B4-BB1C-4256-9E50-05F161280648}">
      <dgm:prSet/>
      <dgm:spPr/>
      <dgm:t>
        <a:bodyPr/>
        <a:lstStyle/>
        <a:p>
          <a:endParaRPr lang="en-US"/>
        </a:p>
      </dgm:t>
    </dgm:pt>
    <dgm:pt modelId="{1F1C53DE-710D-4839-9184-E82FCAC0D391}" type="pres">
      <dgm:prSet presAssocID="{A1AB06C0-A648-474E-BDEE-7102BF9465C6}" presName="linear" presStyleCnt="0">
        <dgm:presLayoutVars>
          <dgm:animLvl val="lvl"/>
          <dgm:resizeHandles val="exact"/>
        </dgm:presLayoutVars>
      </dgm:prSet>
      <dgm:spPr/>
    </dgm:pt>
    <dgm:pt modelId="{F4643965-9877-4439-95D3-68D91B8C1DDC}" type="pres">
      <dgm:prSet presAssocID="{0362CCBC-47F2-475F-9864-9CD73386C6EF}" presName="parentText" presStyleLbl="node1" presStyleIdx="0" presStyleCnt="2">
        <dgm:presLayoutVars>
          <dgm:chMax val="0"/>
          <dgm:bulletEnabled val="1"/>
        </dgm:presLayoutVars>
      </dgm:prSet>
      <dgm:spPr/>
    </dgm:pt>
    <dgm:pt modelId="{A928A7BB-20F5-4369-89D0-4EFC2B09FA34}" type="pres">
      <dgm:prSet presAssocID="{0362CCBC-47F2-475F-9864-9CD73386C6EF}" presName="childText" presStyleLbl="revTx" presStyleIdx="0" presStyleCnt="1">
        <dgm:presLayoutVars>
          <dgm:bulletEnabled val="1"/>
        </dgm:presLayoutVars>
      </dgm:prSet>
      <dgm:spPr/>
    </dgm:pt>
    <dgm:pt modelId="{BD9DF5F0-2128-4B17-AD82-1B8CC2670985}" type="pres">
      <dgm:prSet presAssocID="{B7E2538B-85F8-46D2-B5B3-8B61B17AA0B6}" presName="parentText" presStyleLbl="node1" presStyleIdx="1" presStyleCnt="2">
        <dgm:presLayoutVars>
          <dgm:chMax val="0"/>
          <dgm:bulletEnabled val="1"/>
        </dgm:presLayoutVars>
      </dgm:prSet>
      <dgm:spPr/>
    </dgm:pt>
  </dgm:ptLst>
  <dgm:cxnLst>
    <dgm:cxn modelId="{02D68710-B29F-496B-99E1-25E93CDCCEF4}" type="presOf" srcId="{7F375ACF-59DD-48CA-8186-96CFEF12A207}" destId="{A928A7BB-20F5-4369-89D0-4EFC2B09FA34}" srcOrd="0" destOrd="1" presId="urn:microsoft.com/office/officeart/2005/8/layout/vList2"/>
    <dgm:cxn modelId="{4E9E431B-63A8-4607-8C32-E0A043D1A0F5}" type="presOf" srcId="{B7E2538B-85F8-46D2-B5B3-8B61B17AA0B6}" destId="{BD9DF5F0-2128-4B17-AD82-1B8CC2670985}" srcOrd="0" destOrd="0" presId="urn:microsoft.com/office/officeart/2005/8/layout/vList2"/>
    <dgm:cxn modelId="{F52E311C-F823-48C7-A152-5FB42210C0FB}" type="presOf" srcId="{2E945E3A-C3ED-40A7-998C-3D37410A722B}" destId="{A928A7BB-20F5-4369-89D0-4EFC2B09FA34}" srcOrd="0" destOrd="2" presId="urn:microsoft.com/office/officeart/2005/8/layout/vList2"/>
    <dgm:cxn modelId="{2D15EA37-D85D-4222-B8B3-AB59F4B38C30}" type="presOf" srcId="{425CE68D-6F29-4133-BC0A-2831C9F0FC94}" destId="{A928A7BB-20F5-4369-89D0-4EFC2B09FA34}" srcOrd="0" destOrd="4" presId="urn:microsoft.com/office/officeart/2005/8/layout/vList2"/>
    <dgm:cxn modelId="{1B891343-2CF3-4B4E-B6E3-1B3D1F432DF8}" srcId="{0362CCBC-47F2-475F-9864-9CD73386C6EF}" destId="{AEE37C39-95F3-4796-8CFD-F9F7CA4163AF}" srcOrd="0" destOrd="0" parTransId="{DD632F33-0608-46EB-83B0-199D732C292C}" sibTransId="{F29E5184-25D9-4F84-8F15-695025C8F73B}"/>
    <dgm:cxn modelId="{AD7F8247-9D0C-4C32-842C-EA332B30C71D}" srcId="{0362CCBC-47F2-475F-9864-9CD73386C6EF}" destId="{FF4387E4-F8E6-41DB-A152-348B004B53B7}" srcOrd="3" destOrd="0" parTransId="{55EDEB1D-153F-4FF0-AA4A-DF9F3E7F97ED}" sibTransId="{6FDDC58E-A26E-449F-8984-33EB8B70D059}"/>
    <dgm:cxn modelId="{FD48BB49-4B05-4C87-B7D2-ECD5B9C025B1}" type="presOf" srcId="{0362CCBC-47F2-475F-9864-9CD73386C6EF}" destId="{F4643965-9877-4439-95D3-68D91B8C1DDC}" srcOrd="0" destOrd="0" presId="urn:microsoft.com/office/officeart/2005/8/layout/vList2"/>
    <dgm:cxn modelId="{6EFADB6E-A636-4203-8E9F-2F7E89D0053F}" type="presOf" srcId="{AEE37C39-95F3-4796-8CFD-F9F7CA4163AF}" destId="{A928A7BB-20F5-4369-89D0-4EFC2B09FA34}" srcOrd="0" destOrd="0" presId="urn:microsoft.com/office/officeart/2005/8/layout/vList2"/>
    <dgm:cxn modelId="{2B70A151-C3C2-4FAA-A09B-0E41CF3D80F5}" srcId="{0362CCBC-47F2-475F-9864-9CD73386C6EF}" destId="{7F375ACF-59DD-48CA-8186-96CFEF12A207}" srcOrd="1" destOrd="0" parTransId="{3640314C-F862-405F-BCB6-A221D7D4025E}" sibTransId="{E9C77BBD-A0FC-4F8F-B73D-A17332D156B3}"/>
    <dgm:cxn modelId="{FB047974-172D-40D9-99A3-6E2EB6C963D7}" type="presOf" srcId="{FF4387E4-F8E6-41DB-A152-348B004B53B7}" destId="{A928A7BB-20F5-4369-89D0-4EFC2B09FA34}" srcOrd="0" destOrd="3" presId="urn:microsoft.com/office/officeart/2005/8/layout/vList2"/>
    <dgm:cxn modelId="{5CACB7B4-BB1C-4256-9E50-05F161280648}" srcId="{A1AB06C0-A648-474E-BDEE-7102BF9465C6}" destId="{B7E2538B-85F8-46D2-B5B3-8B61B17AA0B6}" srcOrd="1" destOrd="0" parTransId="{55D81941-AAD5-40C3-9EB3-735EB41F51DD}" sibTransId="{37B7799D-BD8C-4537-9B51-68B19BCA8CA0}"/>
    <dgm:cxn modelId="{EF93C1B7-B74D-46E8-825E-A8347B8001F1}" type="presOf" srcId="{A1AB06C0-A648-474E-BDEE-7102BF9465C6}" destId="{1F1C53DE-710D-4839-9184-E82FCAC0D391}" srcOrd="0" destOrd="0" presId="urn:microsoft.com/office/officeart/2005/8/layout/vList2"/>
    <dgm:cxn modelId="{7DE961BB-CF82-4B03-AF6F-EA605B174381}" srcId="{0362CCBC-47F2-475F-9864-9CD73386C6EF}" destId="{425CE68D-6F29-4133-BC0A-2831C9F0FC94}" srcOrd="4" destOrd="0" parTransId="{D9673CC4-D06F-48F3-8DD4-F1FB2A8DA4F6}" sibTransId="{D7FA1F90-834B-486B-BFE1-F617EAEF2694}"/>
    <dgm:cxn modelId="{6705EAF3-B9F2-4C0A-A4E0-B3F62941F194}" srcId="{0362CCBC-47F2-475F-9864-9CD73386C6EF}" destId="{2E945E3A-C3ED-40A7-998C-3D37410A722B}" srcOrd="2" destOrd="0" parTransId="{84D1891D-527B-46A3-85E9-D7F6F78897A1}" sibTransId="{0F63E26A-1302-403E-8932-A78F1B8AFAE4}"/>
    <dgm:cxn modelId="{618B5CF6-B011-4F8B-B36B-46940731F523}" srcId="{A1AB06C0-A648-474E-BDEE-7102BF9465C6}" destId="{0362CCBC-47F2-475F-9864-9CD73386C6EF}" srcOrd="0" destOrd="0" parTransId="{B28D8C1C-0D0F-4FE1-8205-81133C135A1D}" sibTransId="{DC1A48A7-2320-49DB-93DB-FAC0F2175A56}"/>
    <dgm:cxn modelId="{61FAA916-263A-48E5-B778-136746EE2A27}" type="presParOf" srcId="{1F1C53DE-710D-4839-9184-E82FCAC0D391}" destId="{F4643965-9877-4439-95D3-68D91B8C1DDC}" srcOrd="0" destOrd="0" presId="urn:microsoft.com/office/officeart/2005/8/layout/vList2"/>
    <dgm:cxn modelId="{BF9C8C2E-3093-4825-855B-8A5DA5006181}" type="presParOf" srcId="{1F1C53DE-710D-4839-9184-E82FCAC0D391}" destId="{A928A7BB-20F5-4369-89D0-4EFC2B09FA34}" srcOrd="1" destOrd="0" presId="urn:microsoft.com/office/officeart/2005/8/layout/vList2"/>
    <dgm:cxn modelId="{DA41A71A-D739-4427-9557-7BA1C924BFC6}" type="presParOf" srcId="{1F1C53DE-710D-4839-9184-E82FCAC0D391}" destId="{BD9DF5F0-2128-4B17-AD82-1B8CC267098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F9959-1AC7-48EC-8A09-1C82A2A2F82C}"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46B74774-405E-4B1E-A269-75D6E48B55C9}">
      <dgm:prSet/>
      <dgm:spPr/>
      <dgm:t>
        <a:bodyPr/>
        <a:lstStyle/>
        <a:p>
          <a:pPr>
            <a:lnSpc>
              <a:spcPct val="100000"/>
            </a:lnSpc>
            <a:defRPr cap="all"/>
          </a:pPr>
          <a:r>
            <a:rPr lang="en-US" dirty="0"/>
            <a:t>✔ Supports you after a report</a:t>
          </a:r>
        </a:p>
      </dgm:t>
    </dgm:pt>
    <dgm:pt modelId="{DA300503-148E-4382-8845-1E5BE8F8DF00}" type="parTrans" cxnId="{A1743EF1-2485-4102-8FC6-9D1DD4CE64F3}">
      <dgm:prSet/>
      <dgm:spPr/>
      <dgm:t>
        <a:bodyPr/>
        <a:lstStyle/>
        <a:p>
          <a:endParaRPr lang="en-US"/>
        </a:p>
      </dgm:t>
    </dgm:pt>
    <dgm:pt modelId="{78AC6E71-D4C6-453B-97AF-0FCCE51F6A52}" type="sibTrans" cxnId="{A1743EF1-2485-4102-8FC6-9D1DD4CE64F3}">
      <dgm:prSet/>
      <dgm:spPr/>
      <dgm:t>
        <a:bodyPr/>
        <a:lstStyle/>
        <a:p>
          <a:endParaRPr lang="en-US"/>
        </a:p>
      </dgm:t>
    </dgm:pt>
    <dgm:pt modelId="{72B3EECD-24FE-4CF4-A1B9-9E94E1BAB09D}">
      <dgm:prSet/>
      <dgm:spPr/>
      <dgm:t>
        <a:bodyPr/>
        <a:lstStyle/>
        <a:p>
          <a:pPr>
            <a:lnSpc>
              <a:spcPct val="100000"/>
            </a:lnSpc>
            <a:defRPr cap="all"/>
          </a:pPr>
          <a:r>
            <a:rPr lang="en-US" dirty="0"/>
            <a:t>✔ Provides training and guidance</a:t>
          </a:r>
        </a:p>
      </dgm:t>
    </dgm:pt>
    <dgm:pt modelId="{9C51AC48-3226-4E19-AC1A-361358AC3621}" type="parTrans" cxnId="{1D7495DF-BE09-471D-83C1-C228682BD074}">
      <dgm:prSet/>
      <dgm:spPr/>
      <dgm:t>
        <a:bodyPr/>
        <a:lstStyle/>
        <a:p>
          <a:endParaRPr lang="en-US"/>
        </a:p>
      </dgm:t>
    </dgm:pt>
    <dgm:pt modelId="{D697A3DA-1D1A-4553-85AF-2502D9834602}" type="sibTrans" cxnId="{1D7495DF-BE09-471D-83C1-C228682BD074}">
      <dgm:prSet/>
      <dgm:spPr/>
      <dgm:t>
        <a:bodyPr/>
        <a:lstStyle/>
        <a:p>
          <a:endParaRPr lang="en-US"/>
        </a:p>
      </dgm:t>
    </dgm:pt>
    <dgm:pt modelId="{67355FE9-D44D-449C-BCA6-3F38416F9433}">
      <dgm:prSet/>
      <dgm:spPr/>
      <dgm:t>
        <a:bodyPr/>
        <a:lstStyle/>
        <a:p>
          <a:pPr>
            <a:lnSpc>
              <a:spcPct val="100000"/>
            </a:lnSpc>
            <a:defRPr cap="all"/>
          </a:pPr>
          <a:r>
            <a:rPr lang="en-US" dirty="0"/>
            <a:t>✔ Maintains confidentiality where possible</a:t>
          </a:r>
        </a:p>
      </dgm:t>
    </dgm:pt>
    <dgm:pt modelId="{0D3FA207-D49E-4314-AF3C-A8BB47BCD10D}" type="parTrans" cxnId="{C469EB60-4D3F-4021-8865-3B2886E46839}">
      <dgm:prSet/>
      <dgm:spPr/>
      <dgm:t>
        <a:bodyPr/>
        <a:lstStyle/>
        <a:p>
          <a:endParaRPr lang="en-US"/>
        </a:p>
      </dgm:t>
    </dgm:pt>
    <dgm:pt modelId="{DE32DFA7-573B-454B-AF7D-834709962319}" type="sibTrans" cxnId="{C469EB60-4D3F-4021-8865-3B2886E46839}">
      <dgm:prSet/>
      <dgm:spPr/>
      <dgm:t>
        <a:bodyPr/>
        <a:lstStyle/>
        <a:p>
          <a:endParaRPr lang="en-US"/>
        </a:p>
      </dgm:t>
    </dgm:pt>
    <dgm:pt modelId="{CC91AE74-FB67-4B39-8E81-573156EC037C}">
      <dgm:prSet/>
      <dgm:spPr/>
      <dgm:t>
        <a:bodyPr/>
        <a:lstStyle/>
        <a:p>
          <a:pPr>
            <a:lnSpc>
              <a:spcPct val="100000"/>
            </a:lnSpc>
            <a:defRPr cap="all"/>
          </a:pPr>
          <a:r>
            <a:rPr lang="en-US" b="1"/>
            <a:t>X </a:t>
          </a:r>
          <a:r>
            <a:rPr lang="en-US"/>
            <a:t>Replace your reporting obligation</a:t>
          </a:r>
        </a:p>
      </dgm:t>
    </dgm:pt>
    <dgm:pt modelId="{42E09470-C703-46C4-B7E2-8B5324F486C2}" type="parTrans" cxnId="{EB102221-10F9-4E48-911D-F3AB418006D6}">
      <dgm:prSet/>
      <dgm:spPr/>
      <dgm:t>
        <a:bodyPr/>
        <a:lstStyle/>
        <a:p>
          <a:endParaRPr lang="en-US"/>
        </a:p>
      </dgm:t>
    </dgm:pt>
    <dgm:pt modelId="{6E584C9A-66A4-493C-96CD-1D7FE6714ABA}" type="sibTrans" cxnId="{EB102221-10F9-4E48-911D-F3AB418006D6}">
      <dgm:prSet/>
      <dgm:spPr/>
      <dgm:t>
        <a:bodyPr/>
        <a:lstStyle/>
        <a:p>
          <a:endParaRPr lang="en-US"/>
        </a:p>
      </dgm:t>
    </dgm:pt>
    <dgm:pt modelId="{15E4A068-5307-42AD-9760-456AB888E2EE}">
      <dgm:prSet/>
      <dgm:spPr/>
      <dgm:t>
        <a:bodyPr/>
        <a:lstStyle/>
        <a:p>
          <a:pPr>
            <a:lnSpc>
              <a:spcPct val="100000"/>
            </a:lnSpc>
            <a:defRPr cap="all"/>
          </a:pPr>
          <a:r>
            <a:rPr lang="en-US" b="1"/>
            <a:t>X</a:t>
          </a:r>
          <a:r>
            <a:rPr lang="en-US"/>
            <a:t> Prevent you from reporting</a:t>
          </a:r>
        </a:p>
      </dgm:t>
    </dgm:pt>
    <dgm:pt modelId="{9D7B3363-E5A9-4538-9462-785D0477B021}" type="parTrans" cxnId="{B585D55D-6A75-4F73-90D3-E4D3E8296CDC}">
      <dgm:prSet/>
      <dgm:spPr/>
      <dgm:t>
        <a:bodyPr/>
        <a:lstStyle/>
        <a:p>
          <a:endParaRPr lang="en-US"/>
        </a:p>
      </dgm:t>
    </dgm:pt>
    <dgm:pt modelId="{A027DCE5-21A3-4828-AE9F-89D45158234A}" type="sibTrans" cxnId="{B585D55D-6A75-4F73-90D3-E4D3E8296CDC}">
      <dgm:prSet/>
      <dgm:spPr/>
      <dgm:t>
        <a:bodyPr/>
        <a:lstStyle/>
        <a:p>
          <a:endParaRPr lang="en-US"/>
        </a:p>
      </dgm:t>
    </dgm:pt>
    <dgm:pt modelId="{56D3EE83-48BC-455B-85CF-1E5DB139FD56}">
      <dgm:prSet/>
      <dgm:spPr/>
      <dgm:t>
        <a:bodyPr/>
        <a:lstStyle/>
        <a:p>
          <a:pPr>
            <a:lnSpc>
              <a:spcPct val="100000"/>
            </a:lnSpc>
            <a:defRPr cap="all"/>
          </a:pPr>
          <a:r>
            <a:rPr lang="en-US" b="1"/>
            <a:t>X</a:t>
          </a:r>
          <a:r>
            <a:rPr lang="en-US"/>
            <a:t> Investigate instead of reporting</a:t>
          </a:r>
        </a:p>
      </dgm:t>
    </dgm:pt>
    <dgm:pt modelId="{1905108A-9EC1-42B7-8A8E-BD5B0545A9B0}" type="parTrans" cxnId="{10752BCF-20AC-4979-83CE-262267D9ACB5}">
      <dgm:prSet/>
      <dgm:spPr/>
      <dgm:t>
        <a:bodyPr/>
        <a:lstStyle/>
        <a:p>
          <a:endParaRPr lang="en-US"/>
        </a:p>
      </dgm:t>
    </dgm:pt>
    <dgm:pt modelId="{AF7D8DD7-B41E-4878-BFA5-174769257658}" type="sibTrans" cxnId="{10752BCF-20AC-4979-83CE-262267D9ACB5}">
      <dgm:prSet/>
      <dgm:spPr/>
      <dgm:t>
        <a:bodyPr/>
        <a:lstStyle/>
        <a:p>
          <a:endParaRPr lang="en-US"/>
        </a:p>
      </dgm:t>
    </dgm:pt>
    <dgm:pt modelId="{4FF1031B-5C83-47E8-83FB-5EADB3037EE9}" type="pres">
      <dgm:prSet presAssocID="{B7FF9959-1AC7-48EC-8A09-1C82A2A2F82C}" presName="root" presStyleCnt="0">
        <dgm:presLayoutVars>
          <dgm:dir/>
          <dgm:resizeHandles val="exact"/>
        </dgm:presLayoutVars>
      </dgm:prSet>
      <dgm:spPr/>
    </dgm:pt>
    <dgm:pt modelId="{777D7A63-675E-4729-B2CF-6858CBC23A1C}" type="pres">
      <dgm:prSet presAssocID="{46B74774-405E-4B1E-A269-75D6E48B55C9}" presName="compNode" presStyleCnt="0"/>
      <dgm:spPr/>
    </dgm:pt>
    <dgm:pt modelId="{F309AF05-80E6-4B43-9854-C7420A921DD6}" type="pres">
      <dgm:prSet presAssocID="{46B74774-405E-4B1E-A269-75D6E48B55C9}" presName="iconBgRect" presStyleLbl="bgShp" presStyleIdx="0" presStyleCnt="6"/>
      <dgm:spPr>
        <a:prstGeom prst="round2DiagRect">
          <a:avLst>
            <a:gd name="adj1" fmla="val 29727"/>
            <a:gd name="adj2" fmla="val 0"/>
          </a:avLst>
        </a:prstGeom>
        <a:ln w="76200">
          <a:solidFill>
            <a:srgbClr val="00B050"/>
          </a:solidFill>
        </a:ln>
      </dgm:spPr>
    </dgm:pt>
    <dgm:pt modelId="{C8F24659-692B-4694-AF06-51C0C695B0B1}" type="pres">
      <dgm:prSet presAssocID="{46B74774-405E-4B1E-A269-75D6E48B55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F9F17595-1376-4938-94BD-138E81E3776D}" type="pres">
      <dgm:prSet presAssocID="{46B74774-405E-4B1E-A269-75D6E48B55C9}" presName="spaceRect" presStyleCnt="0"/>
      <dgm:spPr/>
    </dgm:pt>
    <dgm:pt modelId="{5D1BF982-7CDD-4A2C-BAF8-EC2AA8EA4E26}" type="pres">
      <dgm:prSet presAssocID="{46B74774-405E-4B1E-A269-75D6E48B55C9}" presName="textRect" presStyleLbl="revTx" presStyleIdx="0" presStyleCnt="6">
        <dgm:presLayoutVars>
          <dgm:chMax val="1"/>
          <dgm:chPref val="1"/>
        </dgm:presLayoutVars>
      </dgm:prSet>
      <dgm:spPr/>
    </dgm:pt>
    <dgm:pt modelId="{BD9306DC-DB25-410D-B546-4D844B6EB66E}" type="pres">
      <dgm:prSet presAssocID="{78AC6E71-D4C6-453B-97AF-0FCCE51F6A52}" presName="sibTrans" presStyleCnt="0"/>
      <dgm:spPr/>
    </dgm:pt>
    <dgm:pt modelId="{1BAD9AF8-4B37-4457-B391-61F0EE5B4EED}" type="pres">
      <dgm:prSet presAssocID="{72B3EECD-24FE-4CF4-A1B9-9E94E1BAB09D}" presName="compNode" presStyleCnt="0"/>
      <dgm:spPr/>
    </dgm:pt>
    <dgm:pt modelId="{9C533747-8E36-4F09-B9C4-8D97FFFBD78D}" type="pres">
      <dgm:prSet presAssocID="{72B3EECD-24FE-4CF4-A1B9-9E94E1BAB09D}" presName="iconBgRect" presStyleLbl="bgShp" presStyleIdx="1" presStyleCnt="6"/>
      <dgm:spPr>
        <a:prstGeom prst="round2DiagRect">
          <a:avLst>
            <a:gd name="adj1" fmla="val 29727"/>
            <a:gd name="adj2" fmla="val 0"/>
          </a:avLst>
        </a:prstGeom>
        <a:ln w="76200">
          <a:solidFill>
            <a:srgbClr val="00B050"/>
          </a:solidFill>
        </a:ln>
      </dgm:spPr>
    </dgm:pt>
    <dgm:pt modelId="{2D6CEBC2-D1F2-4041-A041-85BB0787C46F}" type="pres">
      <dgm:prSet presAssocID="{72B3EECD-24FE-4CF4-A1B9-9E94E1BAB09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ED0B1BA7-2F79-4AE6-A514-473FDDEE8432}" type="pres">
      <dgm:prSet presAssocID="{72B3EECD-24FE-4CF4-A1B9-9E94E1BAB09D}" presName="spaceRect" presStyleCnt="0"/>
      <dgm:spPr/>
    </dgm:pt>
    <dgm:pt modelId="{482F633B-806B-40BA-9539-33E9736A857D}" type="pres">
      <dgm:prSet presAssocID="{72B3EECD-24FE-4CF4-A1B9-9E94E1BAB09D}" presName="textRect" presStyleLbl="revTx" presStyleIdx="1" presStyleCnt="6">
        <dgm:presLayoutVars>
          <dgm:chMax val="1"/>
          <dgm:chPref val="1"/>
        </dgm:presLayoutVars>
      </dgm:prSet>
      <dgm:spPr/>
    </dgm:pt>
    <dgm:pt modelId="{022ED90A-9D9E-4779-84E0-B6862240F6BD}" type="pres">
      <dgm:prSet presAssocID="{D697A3DA-1D1A-4553-85AF-2502D9834602}" presName="sibTrans" presStyleCnt="0"/>
      <dgm:spPr/>
    </dgm:pt>
    <dgm:pt modelId="{11BBA980-CAA6-44AE-A36A-4580B089251E}" type="pres">
      <dgm:prSet presAssocID="{67355FE9-D44D-449C-BCA6-3F38416F9433}" presName="compNode" presStyleCnt="0"/>
      <dgm:spPr/>
    </dgm:pt>
    <dgm:pt modelId="{3F4D13CA-2740-40DC-8DD4-66AA09B730AF}" type="pres">
      <dgm:prSet presAssocID="{67355FE9-D44D-449C-BCA6-3F38416F9433}" presName="iconBgRect" presStyleLbl="bgShp" presStyleIdx="2" presStyleCnt="6"/>
      <dgm:spPr>
        <a:prstGeom prst="round2DiagRect">
          <a:avLst>
            <a:gd name="adj1" fmla="val 29727"/>
            <a:gd name="adj2" fmla="val 0"/>
          </a:avLst>
        </a:prstGeom>
        <a:ln w="57150">
          <a:solidFill>
            <a:srgbClr val="00B050"/>
          </a:solidFill>
        </a:ln>
      </dgm:spPr>
    </dgm:pt>
    <dgm:pt modelId="{00B129CE-3519-46FE-A403-FAC37D0B5EEC}" type="pres">
      <dgm:prSet presAssocID="{67355FE9-D44D-449C-BCA6-3F38416F943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76200">
          <a:noFill/>
        </a:ln>
      </dgm:spPr>
      <dgm:extLst>
        <a:ext uri="{E40237B7-FDA0-4F09-8148-C483321AD2D9}">
          <dgm14:cNvPr xmlns:dgm14="http://schemas.microsoft.com/office/drawing/2010/diagram" id="0" name="" descr="Lock"/>
        </a:ext>
      </dgm:extLst>
    </dgm:pt>
    <dgm:pt modelId="{78636065-6DBF-4860-9129-0BDAA27E690A}" type="pres">
      <dgm:prSet presAssocID="{67355FE9-D44D-449C-BCA6-3F38416F9433}" presName="spaceRect" presStyleCnt="0"/>
      <dgm:spPr/>
    </dgm:pt>
    <dgm:pt modelId="{C501AF2B-897C-4223-A369-020665EC072B}" type="pres">
      <dgm:prSet presAssocID="{67355FE9-D44D-449C-BCA6-3F38416F9433}" presName="textRect" presStyleLbl="revTx" presStyleIdx="2" presStyleCnt="6">
        <dgm:presLayoutVars>
          <dgm:chMax val="1"/>
          <dgm:chPref val="1"/>
        </dgm:presLayoutVars>
      </dgm:prSet>
      <dgm:spPr/>
    </dgm:pt>
    <dgm:pt modelId="{C60207C6-496B-48EF-9469-A85EA535943A}" type="pres">
      <dgm:prSet presAssocID="{DE32DFA7-573B-454B-AF7D-834709962319}" presName="sibTrans" presStyleCnt="0"/>
      <dgm:spPr/>
    </dgm:pt>
    <dgm:pt modelId="{CEFF5178-5824-4D94-B084-6DE0484D2A1C}" type="pres">
      <dgm:prSet presAssocID="{15E4A068-5307-42AD-9760-456AB888E2EE}" presName="compNode" presStyleCnt="0"/>
      <dgm:spPr/>
    </dgm:pt>
    <dgm:pt modelId="{E1D3F586-E86C-4E19-B26C-0EF3308B992D}" type="pres">
      <dgm:prSet presAssocID="{15E4A068-5307-42AD-9760-456AB888E2EE}" presName="iconBgRect" presStyleLbl="bgShp" presStyleIdx="3" presStyleCnt="6"/>
      <dgm:spPr>
        <a:prstGeom prst="round2DiagRect">
          <a:avLst>
            <a:gd name="adj1" fmla="val 29727"/>
            <a:gd name="adj2" fmla="val 0"/>
          </a:avLst>
        </a:prstGeom>
        <a:ln w="57150">
          <a:solidFill>
            <a:schemeClr val="accent6">
              <a:lumMod val="75000"/>
            </a:schemeClr>
          </a:solidFill>
        </a:ln>
      </dgm:spPr>
    </dgm:pt>
    <dgm:pt modelId="{FDC217FD-54FC-4A53-9C0A-E5EF04DE11B3}" type="pres">
      <dgm:prSet presAssocID="{15E4A068-5307-42AD-9760-456AB888E2E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C2A21CBF-D019-4D2C-9A21-60E403FF1855}" type="pres">
      <dgm:prSet presAssocID="{15E4A068-5307-42AD-9760-456AB888E2EE}" presName="spaceRect" presStyleCnt="0"/>
      <dgm:spPr/>
    </dgm:pt>
    <dgm:pt modelId="{3D7B4854-B086-4107-825B-E43241E24977}" type="pres">
      <dgm:prSet presAssocID="{15E4A068-5307-42AD-9760-456AB888E2EE}" presName="textRect" presStyleLbl="revTx" presStyleIdx="3" presStyleCnt="6">
        <dgm:presLayoutVars>
          <dgm:chMax val="1"/>
          <dgm:chPref val="1"/>
        </dgm:presLayoutVars>
      </dgm:prSet>
      <dgm:spPr/>
    </dgm:pt>
    <dgm:pt modelId="{3FF0C4CA-AFA1-4E08-84AA-ADD39D98A8B3}" type="pres">
      <dgm:prSet presAssocID="{A027DCE5-21A3-4828-AE9F-89D45158234A}" presName="sibTrans" presStyleCnt="0"/>
      <dgm:spPr/>
    </dgm:pt>
    <dgm:pt modelId="{1A02C643-E19E-4474-BE4F-3A75F4A72850}" type="pres">
      <dgm:prSet presAssocID="{56D3EE83-48BC-455B-85CF-1E5DB139FD56}" presName="compNode" presStyleCnt="0"/>
      <dgm:spPr/>
    </dgm:pt>
    <dgm:pt modelId="{EE363A91-13BC-41A7-A47D-F12F0FC43EAE}" type="pres">
      <dgm:prSet presAssocID="{56D3EE83-48BC-455B-85CF-1E5DB139FD56}" presName="iconBgRect" presStyleLbl="bgShp" presStyleIdx="4" presStyleCnt="6"/>
      <dgm:spPr>
        <a:prstGeom prst="round2DiagRect">
          <a:avLst>
            <a:gd name="adj1" fmla="val 29727"/>
            <a:gd name="adj2" fmla="val 0"/>
          </a:avLst>
        </a:prstGeom>
        <a:ln w="57150">
          <a:solidFill>
            <a:schemeClr val="accent6">
              <a:lumMod val="75000"/>
            </a:schemeClr>
          </a:solidFill>
        </a:ln>
      </dgm:spPr>
    </dgm:pt>
    <dgm:pt modelId="{488A0252-B703-450D-85A3-86BD82A01332}" type="pres">
      <dgm:prSet presAssocID="{56D3EE83-48BC-455B-85CF-1E5DB139FD5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95AD0CD0-DB7C-411B-8F38-2E90549052BD}" type="pres">
      <dgm:prSet presAssocID="{56D3EE83-48BC-455B-85CF-1E5DB139FD56}" presName="spaceRect" presStyleCnt="0"/>
      <dgm:spPr/>
    </dgm:pt>
    <dgm:pt modelId="{C29F9BEB-A980-4B33-A57C-638CC0B3CD23}" type="pres">
      <dgm:prSet presAssocID="{56D3EE83-48BC-455B-85CF-1E5DB139FD56}" presName="textRect" presStyleLbl="revTx" presStyleIdx="4" presStyleCnt="6">
        <dgm:presLayoutVars>
          <dgm:chMax val="1"/>
          <dgm:chPref val="1"/>
        </dgm:presLayoutVars>
      </dgm:prSet>
      <dgm:spPr/>
    </dgm:pt>
    <dgm:pt modelId="{6A66BE11-5787-4A9F-9281-47999EE3E1CD}" type="pres">
      <dgm:prSet presAssocID="{AF7D8DD7-B41E-4878-BFA5-174769257658}" presName="sibTrans" presStyleCnt="0"/>
      <dgm:spPr/>
    </dgm:pt>
    <dgm:pt modelId="{8D1349E4-781F-44E1-8131-0957C4925364}" type="pres">
      <dgm:prSet presAssocID="{CC91AE74-FB67-4B39-8E81-573156EC037C}" presName="compNode" presStyleCnt="0"/>
      <dgm:spPr/>
    </dgm:pt>
    <dgm:pt modelId="{A1E3E374-A7BD-49B1-BF70-53C6F39EC379}" type="pres">
      <dgm:prSet presAssocID="{CC91AE74-FB67-4B39-8E81-573156EC037C}" presName="iconBgRect" presStyleLbl="bgShp" presStyleIdx="5" presStyleCnt="6"/>
      <dgm:spPr>
        <a:prstGeom prst="round2DiagRect">
          <a:avLst>
            <a:gd name="adj1" fmla="val 29727"/>
            <a:gd name="adj2" fmla="val 0"/>
          </a:avLst>
        </a:prstGeom>
        <a:ln w="57150">
          <a:solidFill>
            <a:schemeClr val="accent6">
              <a:lumMod val="75000"/>
            </a:schemeClr>
          </a:solidFill>
        </a:ln>
      </dgm:spPr>
    </dgm:pt>
    <dgm:pt modelId="{F7511E16-F6D5-4300-AE8E-9C5A02E0EEB4}" type="pres">
      <dgm:prSet presAssocID="{CC91AE74-FB67-4B39-8E81-573156EC037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1A57BBF0-D26F-4582-9A35-61DA76E083A0}" type="pres">
      <dgm:prSet presAssocID="{CC91AE74-FB67-4B39-8E81-573156EC037C}" presName="spaceRect" presStyleCnt="0"/>
      <dgm:spPr/>
    </dgm:pt>
    <dgm:pt modelId="{5C18189E-656E-4714-811A-78F8AD108FD7}" type="pres">
      <dgm:prSet presAssocID="{CC91AE74-FB67-4B39-8E81-573156EC037C}" presName="textRect" presStyleLbl="revTx" presStyleIdx="5" presStyleCnt="6">
        <dgm:presLayoutVars>
          <dgm:chMax val="1"/>
          <dgm:chPref val="1"/>
        </dgm:presLayoutVars>
      </dgm:prSet>
      <dgm:spPr/>
    </dgm:pt>
  </dgm:ptLst>
  <dgm:cxnLst>
    <dgm:cxn modelId="{EB102221-10F9-4E48-911D-F3AB418006D6}" srcId="{B7FF9959-1AC7-48EC-8A09-1C82A2A2F82C}" destId="{CC91AE74-FB67-4B39-8E81-573156EC037C}" srcOrd="5" destOrd="0" parTransId="{42E09470-C703-46C4-B7E2-8B5324F486C2}" sibTransId="{6E584C9A-66A4-493C-96CD-1D7FE6714ABA}"/>
    <dgm:cxn modelId="{B585D55D-6A75-4F73-90D3-E4D3E8296CDC}" srcId="{B7FF9959-1AC7-48EC-8A09-1C82A2A2F82C}" destId="{15E4A068-5307-42AD-9760-456AB888E2EE}" srcOrd="3" destOrd="0" parTransId="{9D7B3363-E5A9-4538-9462-785D0477B021}" sibTransId="{A027DCE5-21A3-4828-AE9F-89D45158234A}"/>
    <dgm:cxn modelId="{C469EB60-4D3F-4021-8865-3B2886E46839}" srcId="{B7FF9959-1AC7-48EC-8A09-1C82A2A2F82C}" destId="{67355FE9-D44D-449C-BCA6-3F38416F9433}" srcOrd="2" destOrd="0" parTransId="{0D3FA207-D49E-4314-AF3C-A8BB47BCD10D}" sibTransId="{DE32DFA7-573B-454B-AF7D-834709962319}"/>
    <dgm:cxn modelId="{A81E7145-D026-4738-8E3C-091C13CA42F7}" type="presOf" srcId="{56D3EE83-48BC-455B-85CF-1E5DB139FD56}" destId="{C29F9BEB-A980-4B33-A57C-638CC0B3CD23}" srcOrd="0" destOrd="0" presId="urn:microsoft.com/office/officeart/2018/5/layout/IconLeafLabelList"/>
    <dgm:cxn modelId="{24613151-0E34-44F1-A609-9542E6FF7EBE}" type="presOf" srcId="{72B3EECD-24FE-4CF4-A1B9-9E94E1BAB09D}" destId="{482F633B-806B-40BA-9539-33E9736A857D}" srcOrd="0" destOrd="0" presId="urn:microsoft.com/office/officeart/2018/5/layout/IconLeafLabelList"/>
    <dgm:cxn modelId="{8AE1757F-C9B4-4A1C-80D0-8A89B9638CFC}" type="presOf" srcId="{15E4A068-5307-42AD-9760-456AB888E2EE}" destId="{3D7B4854-B086-4107-825B-E43241E24977}" srcOrd="0" destOrd="0" presId="urn:microsoft.com/office/officeart/2018/5/layout/IconLeafLabelList"/>
    <dgm:cxn modelId="{FF229A82-5E35-4C0C-8943-7D749F92D055}" type="presOf" srcId="{CC91AE74-FB67-4B39-8E81-573156EC037C}" destId="{5C18189E-656E-4714-811A-78F8AD108FD7}" srcOrd="0" destOrd="0" presId="urn:microsoft.com/office/officeart/2018/5/layout/IconLeafLabelList"/>
    <dgm:cxn modelId="{3E45DABE-A872-4A73-AB62-D6A54AFDEBC8}" type="presOf" srcId="{46B74774-405E-4B1E-A269-75D6E48B55C9}" destId="{5D1BF982-7CDD-4A2C-BAF8-EC2AA8EA4E26}" srcOrd="0" destOrd="0" presId="urn:microsoft.com/office/officeart/2018/5/layout/IconLeafLabelList"/>
    <dgm:cxn modelId="{10752BCF-20AC-4979-83CE-262267D9ACB5}" srcId="{B7FF9959-1AC7-48EC-8A09-1C82A2A2F82C}" destId="{56D3EE83-48BC-455B-85CF-1E5DB139FD56}" srcOrd="4" destOrd="0" parTransId="{1905108A-9EC1-42B7-8A8E-BD5B0545A9B0}" sibTransId="{AF7D8DD7-B41E-4878-BFA5-174769257658}"/>
    <dgm:cxn modelId="{B93EB7D0-FACA-4EA8-88D6-846AF51120A8}" type="presOf" srcId="{67355FE9-D44D-449C-BCA6-3F38416F9433}" destId="{C501AF2B-897C-4223-A369-020665EC072B}" srcOrd="0" destOrd="0" presId="urn:microsoft.com/office/officeart/2018/5/layout/IconLeafLabelList"/>
    <dgm:cxn modelId="{4BD7A5D1-B3EA-4E56-B34F-C7C7C29E95BE}" type="presOf" srcId="{B7FF9959-1AC7-48EC-8A09-1C82A2A2F82C}" destId="{4FF1031B-5C83-47E8-83FB-5EADB3037EE9}" srcOrd="0" destOrd="0" presId="urn:microsoft.com/office/officeart/2018/5/layout/IconLeafLabelList"/>
    <dgm:cxn modelId="{1D7495DF-BE09-471D-83C1-C228682BD074}" srcId="{B7FF9959-1AC7-48EC-8A09-1C82A2A2F82C}" destId="{72B3EECD-24FE-4CF4-A1B9-9E94E1BAB09D}" srcOrd="1" destOrd="0" parTransId="{9C51AC48-3226-4E19-AC1A-361358AC3621}" sibTransId="{D697A3DA-1D1A-4553-85AF-2502D9834602}"/>
    <dgm:cxn modelId="{A1743EF1-2485-4102-8FC6-9D1DD4CE64F3}" srcId="{B7FF9959-1AC7-48EC-8A09-1C82A2A2F82C}" destId="{46B74774-405E-4B1E-A269-75D6E48B55C9}" srcOrd="0" destOrd="0" parTransId="{DA300503-148E-4382-8845-1E5BE8F8DF00}" sibTransId="{78AC6E71-D4C6-453B-97AF-0FCCE51F6A52}"/>
    <dgm:cxn modelId="{6C3BD7A8-D9E9-4B1C-AAFE-52B4275F66CB}" type="presParOf" srcId="{4FF1031B-5C83-47E8-83FB-5EADB3037EE9}" destId="{777D7A63-675E-4729-B2CF-6858CBC23A1C}" srcOrd="0" destOrd="0" presId="urn:microsoft.com/office/officeart/2018/5/layout/IconLeafLabelList"/>
    <dgm:cxn modelId="{AEA617EF-6CA4-487B-AAA6-E3B231AAB811}" type="presParOf" srcId="{777D7A63-675E-4729-B2CF-6858CBC23A1C}" destId="{F309AF05-80E6-4B43-9854-C7420A921DD6}" srcOrd="0" destOrd="0" presId="urn:microsoft.com/office/officeart/2018/5/layout/IconLeafLabelList"/>
    <dgm:cxn modelId="{4E41EDD0-0A66-4698-9406-3A72EECE67DF}" type="presParOf" srcId="{777D7A63-675E-4729-B2CF-6858CBC23A1C}" destId="{C8F24659-692B-4694-AF06-51C0C695B0B1}" srcOrd="1" destOrd="0" presId="urn:microsoft.com/office/officeart/2018/5/layout/IconLeafLabelList"/>
    <dgm:cxn modelId="{E10F0A65-FBDB-4AAD-AF7B-99534844DA04}" type="presParOf" srcId="{777D7A63-675E-4729-B2CF-6858CBC23A1C}" destId="{F9F17595-1376-4938-94BD-138E81E3776D}" srcOrd="2" destOrd="0" presId="urn:microsoft.com/office/officeart/2018/5/layout/IconLeafLabelList"/>
    <dgm:cxn modelId="{B740A8BF-3F9C-4E51-9368-B20667EB2912}" type="presParOf" srcId="{777D7A63-675E-4729-B2CF-6858CBC23A1C}" destId="{5D1BF982-7CDD-4A2C-BAF8-EC2AA8EA4E26}" srcOrd="3" destOrd="0" presId="urn:microsoft.com/office/officeart/2018/5/layout/IconLeafLabelList"/>
    <dgm:cxn modelId="{1BF19CDD-654D-429F-8F71-76822CCA1BC4}" type="presParOf" srcId="{4FF1031B-5C83-47E8-83FB-5EADB3037EE9}" destId="{BD9306DC-DB25-410D-B546-4D844B6EB66E}" srcOrd="1" destOrd="0" presId="urn:microsoft.com/office/officeart/2018/5/layout/IconLeafLabelList"/>
    <dgm:cxn modelId="{E08152C1-A489-469C-8D16-4D263607BD96}" type="presParOf" srcId="{4FF1031B-5C83-47E8-83FB-5EADB3037EE9}" destId="{1BAD9AF8-4B37-4457-B391-61F0EE5B4EED}" srcOrd="2" destOrd="0" presId="urn:microsoft.com/office/officeart/2018/5/layout/IconLeafLabelList"/>
    <dgm:cxn modelId="{CFF1DB5F-1DBD-4CF9-AD1C-0A2E48BA4A96}" type="presParOf" srcId="{1BAD9AF8-4B37-4457-B391-61F0EE5B4EED}" destId="{9C533747-8E36-4F09-B9C4-8D97FFFBD78D}" srcOrd="0" destOrd="0" presId="urn:microsoft.com/office/officeart/2018/5/layout/IconLeafLabelList"/>
    <dgm:cxn modelId="{02CCD91A-83DD-47AC-A1E7-36F58832645F}" type="presParOf" srcId="{1BAD9AF8-4B37-4457-B391-61F0EE5B4EED}" destId="{2D6CEBC2-D1F2-4041-A041-85BB0787C46F}" srcOrd="1" destOrd="0" presId="urn:microsoft.com/office/officeart/2018/5/layout/IconLeafLabelList"/>
    <dgm:cxn modelId="{EF19C0D1-D6F3-47F6-9D7E-964491D392EA}" type="presParOf" srcId="{1BAD9AF8-4B37-4457-B391-61F0EE5B4EED}" destId="{ED0B1BA7-2F79-4AE6-A514-473FDDEE8432}" srcOrd="2" destOrd="0" presId="urn:microsoft.com/office/officeart/2018/5/layout/IconLeafLabelList"/>
    <dgm:cxn modelId="{55492463-C063-4DEB-8DAA-F6A2CA4921E0}" type="presParOf" srcId="{1BAD9AF8-4B37-4457-B391-61F0EE5B4EED}" destId="{482F633B-806B-40BA-9539-33E9736A857D}" srcOrd="3" destOrd="0" presId="urn:microsoft.com/office/officeart/2018/5/layout/IconLeafLabelList"/>
    <dgm:cxn modelId="{8D721309-0823-486E-8168-BC5E8C933770}" type="presParOf" srcId="{4FF1031B-5C83-47E8-83FB-5EADB3037EE9}" destId="{022ED90A-9D9E-4779-84E0-B6862240F6BD}" srcOrd="3" destOrd="0" presId="urn:microsoft.com/office/officeart/2018/5/layout/IconLeafLabelList"/>
    <dgm:cxn modelId="{76BF8920-06B9-4370-8372-4724946F0609}" type="presParOf" srcId="{4FF1031B-5C83-47E8-83FB-5EADB3037EE9}" destId="{11BBA980-CAA6-44AE-A36A-4580B089251E}" srcOrd="4" destOrd="0" presId="urn:microsoft.com/office/officeart/2018/5/layout/IconLeafLabelList"/>
    <dgm:cxn modelId="{91A51455-6D80-4C41-937A-6EC788FC0BFD}" type="presParOf" srcId="{11BBA980-CAA6-44AE-A36A-4580B089251E}" destId="{3F4D13CA-2740-40DC-8DD4-66AA09B730AF}" srcOrd="0" destOrd="0" presId="urn:microsoft.com/office/officeart/2018/5/layout/IconLeafLabelList"/>
    <dgm:cxn modelId="{02A4802E-69D7-4A9B-B69C-187304E17B9A}" type="presParOf" srcId="{11BBA980-CAA6-44AE-A36A-4580B089251E}" destId="{00B129CE-3519-46FE-A403-FAC37D0B5EEC}" srcOrd="1" destOrd="0" presId="urn:microsoft.com/office/officeart/2018/5/layout/IconLeafLabelList"/>
    <dgm:cxn modelId="{D62853CE-8C3A-4927-9489-2B8B1650DAF3}" type="presParOf" srcId="{11BBA980-CAA6-44AE-A36A-4580B089251E}" destId="{78636065-6DBF-4860-9129-0BDAA27E690A}" srcOrd="2" destOrd="0" presId="urn:microsoft.com/office/officeart/2018/5/layout/IconLeafLabelList"/>
    <dgm:cxn modelId="{E193BC88-1992-453A-A13C-87D1EC74B7EF}" type="presParOf" srcId="{11BBA980-CAA6-44AE-A36A-4580B089251E}" destId="{C501AF2B-897C-4223-A369-020665EC072B}" srcOrd="3" destOrd="0" presId="urn:microsoft.com/office/officeart/2018/5/layout/IconLeafLabelList"/>
    <dgm:cxn modelId="{5032BC3F-25B3-4528-896C-35DFA3EB063E}" type="presParOf" srcId="{4FF1031B-5C83-47E8-83FB-5EADB3037EE9}" destId="{C60207C6-496B-48EF-9469-A85EA535943A}" srcOrd="5" destOrd="0" presId="urn:microsoft.com/office/officeart/2018/5/layout/IconLeafLabelList"/>
    <dgm:cxn modelId="{B19B3A62-0368-4EF0-A596-0755175F6C04}" type="presParOf" srcId="{4FF1031B-5C83-47E8-83FB-5EADB3037EE9}" destId="{CEFF5178-5824-4D94-B084-6DE0484D2A1C}" srcOrd="6" destOrd="0" presId="urn:microsoft.com/office/officeart/2018/5/layout/IconLeafLabelList"/>
    <dgm:cxn modelId="{D7CC786F-A08E-4A83-94F1-F1E83BC76922}" type="presParOf" srcId="{CEFF5178-5824-4D94-B084-6DE0484D2A1C}" destId="{E1D3F586-E86C-4E19-B26C-0EF3308B992D}" srcOrd="0" destOrd="0" presId="urn:microsoft.com/office/officeart/2018/5/layout/IconLeafLabelList"/>
    <dgm:cxn modelId="{E7907577-C4D6-44F5-9102-FBE242DC1B3A}" type="presParOf" srcId="{CEFF5178-5824-4D94-B084-6DE0484D2A1C}" destId="{FDC217FD-54FC-4A53-9C0A-E5EF04DE11B3}" srcOrd="1" destOrd="0" presId="urn:microsoft.com/office/officeart/2018/5/layout/IconLeafLabelList"/>
    <dgm:cxn modelId="{79F9C984-3151-48F1-8785-FFC867AC123D}" type="presParOf" srcId="{CEFF5178-5824-4D94-B084-6DE0484D2A1C}" destId="{C2A21CBF-D019-4D2C-9A21-60E403FF1855}" srcOrd="2" destOrd="0" presId="urn:microsoft.com/office/officeart/2018/5/layout/IconLeafLabelList"/>
    <dgm:cxn modelId="{19C76333-1F62-4652-ADDE-62A89C88C3B0}" type="presParOf" srcId="{CEFF5178-5824-4D94-B084-6DE0484D2A1C}" destId="{3D7B4854-B086-4107-825B-E43241E24977}" srcOrd="3" destOrd="0" presId="urn:microsoft.com/office/officeart/2018/5/layout/IconLeafLabelList"/>
    <dgm:cxn modelId="{197A177A-9659-4200-827D-026AA6945F88}" type="presParOf" srcId="{4FF1031B-5C83-47E8-83FB-5EADB3037EE9}" destId="{3FF0C4CA-AFA1-4E08-84AA-ADD39D98A8B3}" srcOrd="7" destOrd="0" presId="urn:microsoft.com/office/officeart/2018/5/layout/IconLeafLabelList"/>
    <dgm:cxn modelId="{0D44E3C1-0A7F-448A-BC77-523746E592A2}" type="presParOf" srcId="{4FF1031B-5C83-47E8-83FB-5EADB3037EE9}" destId="{1A02C643-E19E-4474-BE4F-3A75F4A72850}" srcOrd="8" destOrd="0" presId="urn:microsoft.com/office/officeart/2018/5/layout/IconLeafLabelList"/>
    <dgm:cxn modelId="{28922072-14AD-4A8B-99B9-F7C103EAF146}" type="presParOf" srcId="{1A02C643-E19E-4474-BE4F-3A75F4A72850}" destId="{EE363A91-13BC-41A7-A47D-F12F0FC43EAE}" srcOrd="0" destOrd="0" presId="urn:microsoft.com/office/officeart/2018/5/layout/IconLeafLabelList"/>
    <dgm:cxn modelId="{5209D003-C4F6-497C-B9CA-16D1A239B332}" type="presParOf" srcId="{1A02C643-E19E-4474-BE4F-3A75F4A72850}" destId="{488A0252-B703-450D-85A3-86BD82A01332}" srcOrd="1" destOrd="0" presId="urn:microsoft.com/office/officeart/2018/5/layout/IconLeafLabelList"/>
    <dgm:cxn modelId="{68156F45-97FC-45B7-80DD-B3168C6A5C15}" type="presParOf" srcId="{1A02C643-E19E-4474-BE4F-3A75F4A72850}" destId="{95AD0CD0-DB7C-411B-8F38-2E90549052BD}" srcOrd="2" destOrd="0" presId="urn:microsoft.com/office/officeart/2018/5/layout/IconLeafLabelList"/>
    <dgm:cxn modelId="{17C71A2E-DBFF-4F73-B091-063D26DE29E0}" type="presParOf" srcId="{1A02C643-E19E-4474-BE4F-3A75F4A72850}" destId="{C29F9BEB-A980-4B33-A57C-638CC0B3CD23}" srcOrd="3" destOrd="0" presId="urn:microsoft.com/office/officeart/2018/5/layout/IconLeafLabelList"/>
    <dgm:cxn modelId="{C474CC48-9930-473F-986F-AA61969C5343}" type="presParOf" srcId="{4FF1031B-5C83-47E8-83FB-5EADB3037EE9}" destId="{6A66BE11-5787-4A9F-9281-47999EE3E1CD}" srcOrd="9" destOrd="0" presId="urn:microsoft.com/office/officeart/2018/5/layout/IconLeafLabelList"/>
    <dgm:cxn modelId="{E301D328-D315-4B9C-B722-3EA4294DD6C9}" type="presParOf" srcId="{4FF1031B-5C83-47E8-83FB-5EADB3037EE9}" destId="{8D1349E4-781F-44E1-8131-0957C4925364}" srcOrd="10" destOrd="0" presId="urn:microsoft.com/office/officeart/2018/5/layout/IconLeafLabelList"/>
    <dgm:cxn modelId="{BF5604DD-94EA-4CEF-93DA-E0DB9C08ED13}" type="presParOf" srcId="{8D1349E4-781F-44E1-8131-0957C4925364}" destId="{A1E3E374-A7BD-49B1-BF70-53C6F39EC379}" srcOrd="0" destOrd="0" presId="urn:microsoft.com/office/officeart/2018/5/layout/IconLeafLabelList"/>
    <dgm:cxn modelId="{6793F236-AC86-489E-8650-000DB103DE93}" type="presParOf" srcId="{8D1349E4-781F-44E1-8131-0957C4925364}" destId="{F7511E16-F6D5-4300-AE8E-9C5A02E0EEB4}" srcOrd="1" destOrd="0" presId="urn:microsoft.com/office/officeart/2018/5/layout/IconLeafLabelList"/>
    <dgm:cxn modelId="{39F6C53B-6C5A-4563-9CCA-688744EFC9D7}" type="presParOf" srcId="{8D1349E4-781F-44E1-8131-0957C4925364}" destId="{1A57BBF0-D26F-4582-9A35-61DA76E083A0}" srcOrd="2" destOrd="0" presId="urn:microsoft.com/office/officeart/2018/5/layout/IconLeafLabelList"/>
    <dgm:cxn modelId="{7E991CC7-2B51-4D86-BC58-7E79B723B297}" type="presParOf" srcId="{8D1349E4-781F-44E1-8131-0957C4925364}" destId="{5C18189E-656E-4714-811A-78F8AD108FD7}" srcOrd="3" destOrd="0" presId="urn:microsoft.com/office/officeart/2018/5/layout/IconLeafLabelList"/>
  </dgm:cxnLst>
  <dgm:bg/>
  <dgm:whole>
    <a:ln w="76200"/>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8BF123-AE8E-4A08-A8DA-2239F4BA6021}"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6362AC5E-8FFF-4188-9E71-603ED69C0F4C}">
      <dgm:prSet/>
      <dgm:spPr/>
      <dgm:t>
        <a:bodyPr/>
        <a:lstStyle/>
        <a:p>
          <a:r>
            <a:rPr lang="en-US"/>
            <a:t>Do:</a:t>
          </a:r>
        </a:p>
      </dgm:t>
    </dgm:pt>
    <dgm:pt modelId="{76358033-45B9-4E2E-83E1-DF3A4F8CEAF5}" type="parTrans" cxnId="{4BED28C6-B8EA-40C0-B0F6-3CA2009469F5}">
      <dgm:prSet/>
      <dgm:spPr/>
      <dgm:t>
        <a:bodyPr/>
        <a:lstStyle/>
        <a:p>
          <a:endParaRPr lang="en-US"/>
        </a:p>
      </dgm:t>
    </dgm:pt>
    <dgm:pt modelId="{7FD0C442-A0D1-4281-8906-EEA63AFA444C}" type="sibTrans" cxnId="{4BED28C6-B8EA-40C0-B0F6-3CA2009469F5}">
      <dgm:prSet/>
      <dgm:spPr/>
      <dgm:t>
        <a:bodyPr/>
        <a:lstStyle/>
        <a:p>
          <a:endParaRPr lang="en-US"/>
        </a:p>
      </dgm:t>
    </dgm:pt>
    <dgm:pt modelId="{A1DC8B4F-A0E5-4D74-86A5-5A4213A225ED}">
      <dgm:prSet/>
      <dgm:spPr/>
      <dgm:t>
        <a:bodyPr/>
        <a:lstStyle/>
        <a:p>
          <a:r>
            <a:rPr lang="en-US"/>
            <a:t>Listen calmly</a:t>
          </a:r>
        </a:p>
      </dgm:t>
    </dgm:pt>
    <dgm:pt modelId="{D78F2698-A4A9-4FA1-A4FC-2F23D09C92BD}" type="parTrans" cxnId="{6AA560BA-0058-4AD1-82E2-E376A9B3BFBA}">
      <dgm:prSet/>
      <dgm:spPr/>
      <dgm:t>
        <a:bodyPr/>
        <a:lstStyle/>
        <a:p>
          <a:endParaRPr lang="en-US"/>
        </a:p>
      </dgm:t>
    </dgm:pt>
    <dgm:pt modelId="{277C14E1-E6FC-4F2C-BDD7-9A798C29619A}" type="sibTrans" cxnId="{6AA560BA-0058-4AD1-82E2-E376A9B3BFBA}">
      <dgm:prSet/>
      <dgm:spPr/>
      <dgm:t>
        <a:bodyPr/>
        <a:lstStyle/>
        <a:p>
          <a:endParaRPr lang="en-US"/>
        </a:p>
      </dgm:t>
    </dgm:pt>
    <dgm:pt modelId="{7027EABD-B93B-464F-9AB9-2E11FCF1A2BC}">
      <dgm:prSet/>
      <dgm:spPr/>
      <dgm:t>
        <a:bodyPr/>
        <a:lstStyle/>
        <a:p>
          <a:r>
            <a:rPr lang="en-US"/>
            <a:t>Thank them for telling you</a:t>
          </a:r>
        </a:p>
      </dgm:t>
    </dgm:pt>
    <dgm:pt modelId="{7A6809BE-45D3-47FE-B39C-B0D1E7C0D195}" type="parTrans" cxnId="{51CEB323-3A9A-4F25-8616-D139136D3932}">
      <dgm:prSet/>
      <dgm:spPr/>
      <dgm:t>
        <a:bodyPr/>
        <a:lstStyle/>
        <a:p>
          <a:endParaRPr lang="en-US"/>
        </a:p>
      </dgm:t>
    </dgm:pt>
    <dgm:pt modelId="{FAE5CB9B-7616-4D1F-871F-705F010D261C}" type="sibTrans" cxnId="{51CEB323-3A9A-4F25-8616-D139136D3932}">
      <dgm:prSet/>
      <dgm:spPr/>
      <dgm:t>
        <a:bodyPr/>
        <a:lstStyle/>
        <a:p>
          <a:endParaRPr lang="en-US"/>
        </a:p>
      </dgm:t>
    </dgm:pt>
    <dgm:pt modelId="{045AE932-761C-4E2B-A973-4B38C3FD95FA}">
      <dgm:prSet/>
      <dgm:spPr/>
      <dgm:t>
        <a:bodyPr/>
        <a:lstStyle/>
        <a:p>
          <a:r>
            <a:rPr lang="en-US"/>
            <a:t>Be supportive and respectful</a:t>
          </a:r>
        </a:p>
      </dgm:t>
    </dgm:pt>
    <dgm:pt modelId="{E8439B07-F53F-4F3D-B03A-E16A590FBD4A}" type="parTrans" cxnId="{69540692-16B5-4794-8762-B526E83A1693}">
      <dgm:prSet/>
      <dgm:spPr/>
      <dgm:t>
        <a:bodyPr/>
        <a:lstStyle/>
        <a:p>
          <a:endParaRPr lang="en-US"/>
        </a:p>
      </dgm:t>
    </dgm:pt>
    <dgm:pt modelId="{FA1ACD36-DB98-42E8-89EA-B7F9DCC758BA}" type="sibTrans" cxnId="{69540692-16B5-4794-8762-B526E83A1693}">
      <dgm:prSet/>
      <dgm:spPr/>
      <dgm:t>
        <a:bodyPr/>
        <a:lstStyle/>
        <a:p>
          <a:endParaRPr lang="en-US"/>
        </a:p>
      </dgm:t>
    </dgm:pt>
    <dgm:pt modelId="{FFB58DD1-AD30-40C8-A85B-162A11F647F9}">
      <dgm:prSet/>
      <dgm:spPr>
        <a:solidFill>
          <a:schemeClr val="accent6">
            <a:lumMod val="40000"/>
            <a:lumOff val="60000"/>
          </a:schemeClr>
        </a:solidFill>
      </dgm:spPr>
      <dgm:t>
        <a:bodyPr/>
        <a:lstStyle/>
        <a:p>
          <a:r>
            <a:rPr lang="en-US" dirty="0">
              <a:solidFill>
                <a:schemeClr val="bg1"/>
              </a:solidFill>
            </a:rPr>
            <a:t>Do </a:t>
          </a:r>
          <a:r>
            <a:rPr lang="en-US" b="1" dirty="0">
              <a:solidFill>
                <a:schemeClr val="bg1"/>
              </a:solidFill>
            </a:rPr>
            <a:t>not</a:t>
          </a:r>
          <a:r>
            <a:rPr lang="en-US" dirty="0">
              <a:solidFill>
                <a:schemeClr val="bg1"/>
              </a:solidFill>
            </a:rPr>
            <a:t>:</a:t>
          </a:r>
        </a:p>
      </dgm:t>
    </dgm:pt>
    <dgm:pt modelId="{5DA73CA1-E729-44C3-8D85-1D29E2085CAF}" type="parTrans" cxnId="{FC957170-282A-468D-B79E-03E73351237B}">
      <dgm:prSet/>
      <dgm:spPr/>
      <dgm:t>
        <a:bodyPr/>
        <a:lstStyle/>
        <a:p>
          <a:endParaRPr lang="en-US"/>
        </a:p>
      </dgm:t>
    </dgm:pt>
    <dgm:pt modelId="{3A70379E-5390-40F1-940C-3B0EE8D6CDE8}" type="sibTrans" cxnId="{FC957170-282A-468D-B79E-03E73351237B}">
      <dgm:prSet/>
      <dgm:spPr/>
      <dgm:t>
        <a:bodyPr/>
        <a:lstStyle/>
        <a:p>
          <a:endParaRPr lang="en-US"/>
        </a:p>
      </dgm:t>
    </dgm:pt>
    <dgm:pt modelId="{EA67B0E8-DF11-494C-8085-D5B3FF0F026A}">
      <dgm:prSet/>
      <dgm:spPr>
        <a:solidFill>
          <a:schemeClr val="accent6">
            <a:lumMod val="40000"/>
            <a:lumOff val="60000"/>
          </a:schemeClr>
        </a:solidFill>
      </dgm:spPr>
      <dgm:t>
        <a:bodyPr/>
        <a:lstStyle/>
        <a:p>
          <a:r>
            <a:rPr lang="en-US" dirty="0">
              <a:solidFill>
                <a:schemeClr val="bg1"/>
              </a:solidFill>
            </a:rPr>
            <a:t>Promise confidentiality</a:t>
          </a:r>
        </a:p>
      </dgm:t>
    </dgm:pt>
    <dgm:pt modelId="{530D9C33-2154-42A5-9FB8-7F0AED10EF24}" type="parTrans" cxnId="{10095C23-5C68-4BE2-92B6-C14BCC7FC12E}">
      <dgm:prSet/>
      <dgm:spPr/>
      <dgm:t>
        <a:bodyPr/>
        <a:lstStyle/>
        <a:p>
          <a:endParaRPr lang="en-US"/>
        </a:p>
      </dgm:t>
    </dgm:pt>
    <dgm:pt modelId="{930B13C1-D508-4F34-A43B-614EF4648DD1}" type="sibTrans" cxnId="{10095C23-5C68-4BE2-92B6-C14BCC7FC12E}">
      <dgm:prSet/>
      <dgm:spPr/>
      <dgm:t>
        <a:bodyPr/>
        <a:lstStyle/>
        <a:p>
          <a:endParaRPr lang="en-US"/>
        </a:p>
      </dgm:t>
    </dgm:pt>
    <dgm:pt modelId="{AD9F25D1-5363-4C45-89EE-2EDC2D6B240A}">
      <dgm:prSet/>
      <dgm:spPr>
        <a:solidFill>
          <a:schemeClr val="accent6">
            <a:lumMod val="40000"/>
            <a:lumOff val="60000"/>
          </a:schemeClr>
        </a:solidFill>
      </dgm:spPr>
      <dgm:t>
        <a:bodyPr/>
        <a:lstStyle/>
        <a:p>
          <a:r>
            <a:rPr lang="en-US" dirty="0">
              <a:solidFill>
                <a:schemeClr val="bg1"/>
              </a:solidFill>
            </a:rPr>
            <a:t>Ask leading questions</a:t>
          </a:r>
        </a:p>
      </dgm:t>
    </dgm:pt>
    <dgm:pt modelId="{9C7DF2EF-1ED2-4179-8EC4-AA66D539DC64}" type="parTrans" cxnId="{765DD24E-C08E-46CB-91F0-377CA94A0866}">
      <dgm:prSet/>
      <dgm:spPr/>
      <dgm:t>
        <a:bodyPr/>
        <a:lstStyle/>
        <a:p>
          <a:endParaRPr lang="en-US"/>
        </a:p>
      </dgm:t>
    </dgm:pt>
    <dgm:pt modelId="{43604C4E-0BC6-4492-A17D-40FB84F71001}" type="sibTrans" cxnId="{765DD24E-C08E-46CB-91F0-377CA94A0866}">
      <dgm:prSet/>
      <dgm:spPr/>
      <dgm:t>
        <a:bodyPr/>
        <a:lstStyle/>
        <a:p>
          <a:endParaRPr lang="en-US"/>
        </a:p>
      </dgm:t>
    </dgm:pt>
    <dgm:pt modelId="{9A5A63F9-0FE1-41EE-B688-808D6CB257A7}">
      <dgm:prSet/>
      <dgm:spPr>
        <a:solidFill>
          <a:schemeClr val="accent6">
            <a:lumMod val="40000"/>
            <a:lumOff val="60000"/>
          </a:schemeClr>
        </a:solidFill>
      </dgm:spPr>
      <dgm:t>
        <a:bodyPr/>
        <a:lstStyle/>
        <a:p>
          <a:r>
            <a:rPr lang="en-US" dirty="0">
              <a:solidFill>
                <a:schemeClr val="bg1"/>
              </a:solidFill>
            </a:rPr>
            <a:t>Express disbelief or judgment</a:t>
          </a:r>
        </a:p>
      </dgm:t>
    </dgm:pt>
    <dgm:pt modelId="{78846B24-BBF7-427A-A3C7-8525725B5944}" type="parTrans" cxnId="{B5793977-10AF-4D07-94B3-273C49F7A685}">
      <dgm:prSet/>
      <dgm:spPr/>
      <dgm:t>
        <a:bodyPr/>
        <a:lstStyle/>
        <a:p>
          <a:endParaRPr lang="en-US"/>
        </a:p>
      </dgm:t>
    </dgm:pt>
    <dgm:pt modelId="{0C2E1981-9892-457F-98A7-4B966FE204E0}" type="sibTrans" cxnId="{B5793977-10AF-4D07-94B3-273C49F7A685}">
      <dgm:prSet/>
      <dgm:spPr/>
      <dgm:t>
        <a:bodyPr/>
        <a:lstStyle/>
        <a:p>
          <a:endParaRPr lang="en-US"/>
        </a:p>
      </dgm:t>
    </dgm:pt>
    <dgm:pt modelId="{A332823A-278A-4088-AEC8-A0A048C08F79}" type="pres">
      <dgm:prSet presAssocID="{AA8BF123-AE8E-4A08-A8DA-2239F4BA6021}" presName="diagram" presStyleCnt="0">
        <dgm:presLayoutVars>
          <dgm:dir/>
          <dgm:resizeHandles val="exact"/>
        </dgm:presLayoutVars>
      </dgm:prSet>
      <dgm:spPr/>
    </dgm:pt>
    <dgm:pt modelId="{A40ECB56-4729-4269-802C-5B930D1CE189}" type="pres">
      <dgm:prSet presAssocID="{6362AC5E-8FFF-4188-9E71-603ED69C0F4C}" presName="node" presStyleLbl="node1" presStyleIdx="0" presStyleCnt="8">
        <dgm:presLayoutVars>
          <dgm:bulletEnabled val="1"/>
        </dgm:presLayoutVars>
      </dgm:prSet>
      <dgm:spPr/>
    </dgm:pt>
    <dgm:pt modelId="{034AB23A-1F03-4CCD-9E22-85D16B760B2B}" type="pres">
      <dgm:prSet presAssocID="{7FD0C442-A0D1-4281-8906-EEA63AFA444C}" presName="sibTrans" presStyleCnt="0"/>
      <dgm:spPr/>
    </dgm:pt>
    <dgm:pt modelId="{511AEDF7-717C-41A0-BC9E-F0730A915E9B}" type="pres">
      <dgm:prSet presAssocID="{A1DC8B4F-A0E5-4D74-86A5-5A4213A225ED}" presName="node" presStyleLbl="node1" presStyleIdx="1" presStyleCnt="8">
        <dgm:presLayoutVars>
          <dgm:bulletEnabled val="1"/>
        </dgm:presLayoutVars>
      </dgm:prSet>
      <dgm:spPr/>
    </dgm:pt>
    <dgm:pt modelId="{7619DB48-D14E-4C3D-B201-D0EED18D8D38}" type="pres">
      <dgm:prSet presAssocID="{277C14E1-E6FC-4F2C-BDD7-9A798C29619A}" presName="sibTrans" presStyleCnt="0"/>
      <dgm:spPr/>
    </dgm:pt>
    <dgm:pt modelId="{33BA7347-8E70-4B89-B443-478876BF8CCE}" type="pres">
      <dgm:prSet presAssocID="{7027EABD-B93B-464F-9AB9-2E11FCF1A2BC}" presName="node" presStyleLbl="node1" presStyleIdx="2" presStyleCnt="8">
        <dgm:presLayoutVars>
          <dgm:bulletEnabled val="1"/>
        </dgm:presLayoutVars>
      </dgm:prSet>
      <dgm:spPr/>
    </dgm:pt>
    <dgm:pt modelId="{FC2A02D6-A572-40AF-A70D-F0F82AD56056}" type="pres">
      <dgm:prSet presAssocID="{FAE5CB9B-7616-4D1F-871F-705F010D261C}" presName="sibTrans" presStyleCnt="0"/>
      <dgm:spPr/>
    </dgm:pt>
    <dgm:pt modelId="{98C62C4E-FEC1-4D82-9E4D-11CCD49D047A}" type="pres">
      <dgm:prSet presAssocID="{045AE932-761C-4E2B-A973-4B38C3FD95FA}" presName="node" presStyleLbl="node1" presStyleIdx="3" presStyleCnt="8">
        <dgm:presLayoutVars>
          <dgm:bulletEnabled val="1"/>
        </dgm:presLayoutVars>
      </dgm:prSet>
      <dgm:spPr/>
    </dgm:pt>
    <dgm:pt modelId="{312BA963-3B4C-44BB-B211-53BE2ABDC699}" type="pres">
      <dgm:prSet presAssocID="{FA1ACD36-DB98-42E8-89EA-B7F9DCC758BA}" presName="sibTrans" presStyleCnt="0"/>
      <dgm:spPr/>
    </dgm:pt>
    <dgm:pt modelId="{345A34EA-EACE-4BB3-8688-FC1E2E0753E4}" type="pres">
      <dgm:prSet presAssocID="{FFB58DD1-AD30-40C8-A85B-162A11F647F9}" presName="node" presStyleLbl="node1" presStyleIdx="4" presStyleCnt="8">
        <dgm:presLayoutVars>
          <dgm:bulletEnabled val="1"/>
        </dgm:presLayoutVars>
      </dgm:prSet>
      <dgm:spPr/>
    </dgm:pt>
    <dgm:pt modelId="{F0206A3D-E722-4E1F-82DB-9240C97C990F}" type="pres">
      <dgm:prSet presAssocID="{3A70379E-5390-40F1-940C-3B0EE8D6CDE8}" presName="sibTrans" presStyleCnt="0"/>
      <dgm:spPr/>
    </dgm:pt>
    <dgm:pt modelId="{AF423E60-B4DF-42E3-8DE2-D168AD10388F}" type="pres">
      <dgm:prSet presAssocID="{EA67B0E8-DF11-494C-8085-D5B3FF0F026A}" presName="node" presStyleLbl="node1" presStyleIdx="5" presStyleCnt="8">
        <dgm:presLayoutVars>
          <dgm:bulletEnabled val="1"/>
        </dgm:presLayoutVars>
      </dgm:prSet>
      <dgm:spPr/>
    </dgm:pt>
    <dgm:pt modelId="{D95FE36F-FA53-4606-BCB4-F9C39A992BA1}" type="pres">
      <dgm:prSet presAssocID="{930B13C1-D508-4F34-A43B-614EF4648DD1}" presName="sibTrans" presStyleCnt="0"/>
      <dgm:spPr/>
    </dgm:pt>
    <dgm:pt modelId="{23F89A08-F904-4F08-AFEA-FD3B749B8D89}" type="pres">
      <dgm:prSet presAssocID="{AD9F25D1-5363-4C45-89EE-2EDC2D6B240A}" presName="node" presStyleLbl="node1" presStyleIdx="6" presStyleCnt="8">
        <dgm:presLayoutVars>
          <dgm:bulletEnabled val="1"/>
        </dgm:presLayoutVars>
      </dgm:prSet>
      <dgm:spPr/>
    </dgm:pt>
    <dgm:pt modelId="{481F308A-189B-462B-9B48-88F1BB0AA680}" type="pres">
      <dgm:prSet presAssocID="{43604C4E-0BC6-4492-A17D-40FB84F71001}" presName="sibTrans" presStyleCnt="0"/>
      <dgm:spPr/>
    </dgm:pt>
    <dgm:pt modelId="{9A8CFCCB-4FDC-401E-A706-3D91D9FF92DE}" type="pres">
      <dgm:prSet presAssocID="{9A5A63F9-0FE1-41EE-B688-808D6CB257A7}" presName="node" presStyleLbl="node1" presStyleIdx="7" presStyleCnt="8">
        <dgm:presLayoutVars>
          <dgm:bulletEnabled val="1"/>
        </dgm:presLayoutVars>
      </dgm:prSet>
      <dgm:spPr/>
    </dgm:pt>
  </dgm:ptLst>
  <dgm:cxnLst>
    <dgm:cxn modelId="{8FA67A1D-1D84-459D-9792-35689E56E692}" type="presOf" srcId="{7027EABD-B93B-464F-9AB9-2E11FCF1A2BC}" destId="{33BA7347-8E70-4B89-B443-478876BF8CCE}" srcOrd="0" destOrd="0" presId="urn:microsoft.com/office/officeart/2005/8/layout/default"/>
    <dgm:cxn modelId="{10095C23-5C68-4BE2-92B6-C14BCC7FC12E}" srcId="{AA8BF123-AE8E-4A08-A8DA-2239F4BA6021}" destId="{EA67B0E8-DF11-494C-8085-D5B3FF0F026A}" srcOrd="5" destOrd="0" parTransId="{530D9C33-2154-42A5-9FB8-7F0AED10EF24}" sibTransId="{930B13C1-D508-4F34-A43B-614EF4648DD1}"/>
    <dgm:cxn modelId="{51CEB323-3A9A-4F25-8616-D139136D3932}" srcId="{AA8BF123-AE8E-4A08-A8DA-2239F4BA6021}" destId="{7027EABD-B93B-464F-9AB9-2E11FCF1A2BC}" srcOrd="2" destOrd="0" parTransId="{7A6809BE-45D3-47FE-B39C-B0D1E7C0D195}" sibTransId="{FAE5CB9B-7616-4D1F-871F-705F010D261C}"/>
    <dgm:cxn modelId="{B7203E34-9621-451E-8850-08B2CE5D05AB}" type="presOf" srcId="{AD9F25D1-5363-4C45-89EE-2EDC2D6B240A}" destId="{23F89A08-F904-4F08-AFEA-FD3B749B8D89}" srcOrd="0" destOrd="0" presId="urn:microsoft.com/office/officeart/2005/8/layout/default"/>
    <dgm:cxn modelId="{5FD24C42-A20F-4001-84C2-1EF93F37AB80}" type="presOf" srcId="{EA67B0E8-DF11-494C-8085-D5B3FF0F026A}" destId="{AF423E60-B4DF-42E3-8DE2-D168AD10388F}" srcOrd="0" destOrd="0" presId="urn:microsoft.com/office/officeart/2005/8/layout/default"/>
    <dgm:cxn modelId="{765DD24E-C08E-46CB-91F0-377CA94A0866}" srcId="{AA8BF123-AE8E-4A08-A8DA-2239F4BA6021}" destId="{AD9F25D1-5363-4C45-89EE-2EDC2D6B240A}" srcOrd="6" destOrd="0" parTransId="{9C7DF2EF-1ED2-4179-8EC4-AA66D539DC64}" sibTransId="{43604C4E-0BC6-4492-A17D-40FB84F71001}"/>
    <dgm:cxn modelId="{6105EB6F-46F6-4829-82F0-717FD2FC1A8A}" type="presOf" srcId="{FFB58DD1-AD30-40C8-A85B-162A11F647F9}" destId="{345A34EA-EACE-4BB3-8688-FC1E2E0753E4}" srcOrd="0" destOrd="0" presId="urn:microsoft.com/office/officeart/2005/8/layout/default"/>
    <dgm:cxn modelId="{FC957170-282A-468D-B79E-03E73351237B}" srcId="{AA8BF123-AE8E-4A08-A8DA-2239F4BA6021}" destId="{FFB58DD1-AD30-40C8-A85B-162A11F647F9}" srcOrd="4" destOrd="0" parTransId="{5DA73CA1-E729-44C3-8D85-1D29E2085CAF}" sibTransId="{3A70379E-5390-40F1-940C-3B0EE8D6CDE8}"/>
    <dgm:cxn modelId="{B5793977-10AF-4D07-94B3-273C49F7A685}" srcId="{AA8BF123-AE8E-4A08-A8DA-2239F4BA6021}" destId="{9A5A63F9-0FE1-41EE-B688-808D6CB257A7}" srcOrd="7" destOrd="0" parTransId="{78846B24-BBF7-427A-A3C7-8525725B5944}" sibTransId="{0C2E1981-9892-457F-98A7-4B966FE204E0}"/>
    <dgm:cxn modelId="{AF1F9883-19FE-456A-AEDB-0035C57BFAA7}" type="presOf" srcId="{AA8BF123-AE8E-4A08-A8DA-2239F4BA6021}" destId="{A332823A-278A-4088-AEC8-A0A048C08F79}" srcOrd="0" destOrd="0" presId="urn:microsoft.com/office/officeart/2005/8/layout/default"/>
    <dgm:cxn modelId="{69540692-16B5-4794-8762-B526E83A1693}" srcId="{AA8BF123-AE8E-4A08-A8DA-2239F4BA6021}" destId="{045AE932-761C-4E2B-A973-4B38C3FD95FA}" srcOrd="3" destOrd="0" parTransId="{E8439B07-F53F-4F3D-B03A-E16A590FBD4A}" sibTransId="{FA1ACD36-DB98-42E8-89EA-B7F9DCC758BA}"/>
    <dgm:cxn modelId="{C2DCE694-B4C7-4E03-AB8C-CF892AD93BA9}" type="presOf" srcId="{9A5A63F9-0FE1-41EE-B688-808D6CB257A7}" destId="{9A8CFCCB-4FDC-401E-A706-3D91D9FF92DE}" srcOrd="0" destOrd="0" presId="urn:microsoft.com/office/officeart/2005/8/layout/default"/>
    <dgm:cxn modelId="{9603F7AA-92C4-4F0D-A22E-FD9831FE4E4A}" type="presOf" srcId="{6362AC5E-8FFF-4188-9E71-603ED69C0F4C}" destId="{A40ECB56-4729-4269-802C-5B930D1CE189}" srcOrd="0" destOrd="0" presId="urn:microsoft.com/office/officeart/2005/8/layout/default"/>
    <dgm:cxn modelId="{6AA560BA-0058-4AD1-82E2-E376A9B3BFBA}" srcId="{AA8BF123-AE8E-4A08-A8DA-2239F4BA6021}" destId="{A1DC8B4F-A0E5-4D74-86A5-5A4213A225ED}" srcOrd="1" destOrd="0" parTransId="{D78F2698-A4A9-4FA1-A4FC-2F23D09C92BD}" sibTransId="{277C14E1-E6FC-4F2C-BDD7-9A798C29619A}"/>
    <dgm:cxn modelId="{4BED28C6-B8EA-40C0-B0F6-3CA2009469F5}" srcId="{AA8BF123-AE8E-4A08-A8DA-2239F4BA6021}" destId="{6362AC5E-8FFF-4188-9E71-603ED69C0F4C}" srcOrd="0" destOrd="0" parTransId="{76358033-45B9-4E2E-83E1-DF3A4F8CEAF5}" sibTransId="{7FD0C442-A0D1-4281-8906-EEA63AFA444C}"/>
    <dgm:cxn modelId="{E49E07C7-F17E-4272-B84D-48FD9DAAC481}" type="presOf" srcId="{A1DC8B4F-A0E5-4D74-86A5-5A4213A225ED}" destId="{511AEDF7-717C-41A0-BC9E-F0730A915E9B}" srcOrd="0" destOrd="0" presId="urn:microsoft.com/office/officeart/2005/8/layout/default"/>
    <dgm:cxn modelId="{078889E9-D551-48D8-8DF8-0BDFC690EA08}" type="presOf" srcId="{045AE932-761C-4E2B-A973-4B38C3FD95FA}" destId="{98C62C4E-FEC1-4D82-9E4D-11CCD49D047A}" srcOrd="0" destOrd="0" presId="urn:microsoft.com/office/officeart/2005/8/layout/default"/>
    <dgm:cxn modelId="{CAF8D7DA-A8F0-4011-B887-23264C94A949}" type="presParOf" srcId="{A332823A-278A-4088-AEC8-A0A048C08F79}" destId="{A40ECB56-4729-4269-802C-5B930D1CE189}" srcOrd="0" destOrd="0" presId="urn:microsoft.com/office/officeart/2005/8/layout/default"/>
    <dgm:cxn modelId="{2CCDD86E-C912-4D85-A9CC-D92E080E72B6}" type="presParOf" srcId="{A332823A-278A-4088-AEC8-A0A048C08F79}" destId="{034AB23A-1F03-4CCD-9E22-85D16B760B2B}" srcOrd="1" destOrd="0" presId="urn:microsoft.com/office/officeart/2005/8/layout/default"/>
    <dgm:cxn modelId="{4A02C8AE-280A-48C1-8AE5-3C3739CA0DFD}" type="presParOf" srcId="{A332823A-278A-4088-AEC8-A0A048C08F79}" destId="{511AEDF7-717C-41A0-BC9E-F0730A915E9B}" srcOrd="2" destOrd="0" presId="urn:microsoft.com/office/officeart/2005/8/layout/default"/>
    <dgm:cxn modelId="{C3C7B975-CAD4-4A76-8CCF-CB0440EB3C0C}" type="presParOf" srcId="{A332823A-278A-4088-AEC8-A0A048C08F79}" destId="{7619DB48-D14E-4C3D-B201-D0EED18D8D38}" srcOrd="3" destOrd="0" presId="urn:microsoft.com/office/officeart/2005/8/layout/default"/>
    <dgm:cxn modelId="{84275A75-4E4B-4F52-B264-3D7B992971DF}" type="presParOf" srcId="{A332823A-278A-4088-AEC8-A0A048C08F79}" destId="{33BA7347-8E70-4B89-B443-478876BF8CCE}" srcOrd="4" destOrd="0" presId="urn:microsoft.com/office/officeart/2005/8/layout/default"/>
    <dgm:cxn modelId="{8CE85863-7DC3-4706-939A-9E793B989AAC}" type="presParOf" srcId="{A332823A-278A-4088-AEC8-A0A048C08F79}" destId="{FC2A02D6-A572-40AF-A70D-F0F82AD56056}" srcOrd="5" destOrd="0" presId="urn:microsoft.com/office/officeart/2005/8/layout/default"/>
    <dgm:cxn modelId="{3719479C-B4D1-4B9D-B01A-B7AA54D197AF}" type="presParOf" srcId="{A332823A-278A-4088-AEC8-A0A048C08F79}" destId="{98C62C4E-FEC1-4D82-9E4D-11CCD49D047A}" srcOrd="6" destOrd="0" presId="urn:microsoft.com/office/officeart/2005/8/layout/default"/>
    <dgm:cxn modelId="{F784D513-4710-4564-AA24-B05BA89F0A41}" type="presParOf" srcId="{A332823A-278A-4088-AEC8-A0A048C08F79}" destId="{312BA963-3B4C-44BB-B211-53BE2ABDC699}" srcOrd="7" destOrd="0" presId="urn:microsoft.com/office/officeart/2005/8/layout/default"/>
    <dgm:cxn modelId="{4E607359-1A2D-4C54-A3BF-3C10ADA69690}" type="presParOf" srcId="{A332823A-278A-4088-AEC8-A0A048C08F79}" destId="{345A34EA-EACE-4BB3-8688-FC1E2E0753E4}" srcOrd="8" destOrd="0" presId="urn:microsoft.com/office/officeart/2005/8/layout/default"/>
    <dgm:cxn modelId="{971D0CE7-244F-42F4-B8EF-76A5628B532F}" type="presParOf" srcId="{A332823A-278A-4088-AEC8-A0A048C08F79}" destId="{F0206A3D-E722-4E1F-82DB-9240C97C990F}" srcOrd="9" destOrd="0" presId="urn:microsoft.com/office/officeart/2005/8/layout/default"/>
    <dgm:cxn modelId="{0A82BC97-76AF-41CD-8E3E-9C5B7227D463}" type="presParOf" srcId="{A332823A-278A-4088-AEC8-A0A048C08F79}" destId="{AF423E60-B4DF-42E3-8DE2-D168AD10388F}" srcOrd="10" destOrd="0" presId="urn:microsoft.com/office/officeart/2005/8/layout/default"/>
    <dgm:cxn modelId="{9571FC40-391B-41C8-B1BE-8644B396822C}" type="presParOf" srcId="{A332823A-278A-4088-AEC8-A0A048C08F79}" destId="{D95FE36F-FA53-4606-BCB4-F9C39A992BA1}" srcOrd="11" destOrd="0" presId="urn:microsoft.com/office/officeart/2005/8/layout/default"/>
    <dgm:cxn modelId="{DE03BD3E-4893-4E15-A9E1-5AEACC8C9AEA}" type="presParOf" srcId="{A332823A-278A-4088-AEC8-A0A048C08F79}" destId="{23F89A08-F904-4F08-AFEA-FD3B749B8D89}" srcOrd="12" destOrd="0" presId="urn:microsoft.com/office/officeart/2005/8/layout/default"/>
    <dgm:cxn modelId="{2541B9D3-C0F9-48D6-8EA2-33EDC38CEE1A}" type="presParOf" srcId="{A332823A-278A-4088-AEC8-A0A048C08F79}" destId="{481F308A-189B-462B-9B48-88F1BB0AA680}" srcOrd="13" destOrd="0" presId="urn:microsoft.com/office/officeart/2005/8/layout/default"/>
    <dgm:cxn modelId="{1FEB8F1D-CFE7-49C9-B79B-18260A22241C}" type="presParOf" srcId="{A332823A-278A-4088-AEC8-A0A048C08F79}" destId="{9A8CFCCB-4FDC-401E-A706-3D91D9FF92D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1E894-0DE4-413D-AC6B-AF3F397DC701}">
      <dsp:nvSpPr>
        <dsp:cNvPr id="0" name=""/>
        <dsp:cNvSpPr/>
      </dsp:nvSpPr>
      <dsp:spPr>
        <a:xfrm>
          <a:off x="0" y="3805"/>
          <a:ext cx="10107627" cy="8857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B51CE-5668-4538-B244-32237DD89E8F}">
      <dsp:nvSpPr>
        <dsp:cNvPr id="0" name=""/>
        <dsp:cNvSpPr/>
      </dsp:nvSpPr>
      <dsp:spPr>
        <a:xfrm>
          <a:off x="267932" y="203094"/>
          <a:ext cx="487149" cy="4871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CC9A9-5065-4662-BBE9-D8A3027C5698}">
      <dsp:nvSpPr>
        <dsp:cNvPr id="0" name=""/>
        <dsp:cNvSpPr/>
      </dsp:nvSpPr>
      <dsp:spPr>
        <a:xfrm>
          <a:off x="1023014" y="3805"/>
          <a:ext cx="9083612" cy="88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9" tIns="93739" rIns="93739" bIns="93739" numCol="1" spcCol="1270" anchor="ctr" anchorCtr="0">
          <a:noAutofit/>
        </a:bodyPr>
        <a:lstStyle/>
        <a:p>
          <a:pPr marL="0" lvl="0" indent="0" algn="l" defTabSz="889000">
            <a:lnSpc>
              <a:spcPct val="100000"/>
            </a:lnSpc>
            <a:spcBef>
              <a:spcPct val="0"/>
            </a:spcBef>
            <a:spcAft>
              <a:spcPct val="35000"/>
            </a:spcAft>
            <a:buNone/>
          </a:pPr>
          <a:r>
            <a:rPr lang="en-US" sz="2000" b="1" kern="1200"/>
            <a:t>You can/must protect those under our care. Reporting is a legal duty, not a personal judgment.</a:t>
          </a:r>
          <a:endParaRPr lang="en-US" sz="2000" kern="1200"/>
        </a:p>
      </dsp:txBody>
      <dsp:txXfrm>
        <a:off x="1023014" y="3805"/>
        <a:ext cx="9083612" cy="885726"/>
      </dsp:txXfrm>
    </dsp:sp>
    <dsp:sp modelId="{E310097B-11D9-45C0-A696-13E71E0ADDDD}">
      <dsp:nvSpPr>
        <dsp:cNvPr id="0" name=""/>
        <dsp:cNvSpPr/>
      </dsp:nvSpPr>
      <dsp:spPr>
        <a:xfrm>
          <a:off x="0" y="1110963"/>
          <a:ext cx="10107627" cy="8857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507902-23F3-4A3B-A9BA-AB42D7B6E0DA}">
      <dsp:nvSpPr>
        <dsp:cNvPr id="0" name=""/>
        <dsp:cNvSpPr/>
      </dsp:nvSpPr>
      <dsp:spPr>
        <a:xfrm>
          <a:off x="267932" y="1310252"/>
          <a:ext cx="487149" cy="4871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394A22-546B-4681-8D09-2C7718789BBF}">
      <dsp:nvSpPr>
        <dsp:cNvPr id="0" name=""/>
        <dsp:cNvSpPr/>
      </dsp:nvSpPr>
      <dsp:spPr>
        <a:xfrm>
          <a:off x="1023014" y="1110963"/>
          <a:ext cx="4548432" cy="88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9" tIns="93739" rIns="93739" bIns="93739" numCol="1" spcCol="1270" anchor="ctr" anchorCtr="0">
          <a:noAutofit/>
        </a:bodyPr>
        <a:lstStyle/>
        <a:p>
          <a:pPr marL="0" lvl="0" indent="0" algn="l" defTabSz="889000">
            <a:lnSpc>
              <a:spcPct val="100000"/>
            </a:lnSpc>
            <a:spcBef>
              <a:spcPct val="0"/>
            </a:spcBef>
            <a:spcAft>
              <a:spcPct val="35000"/>
            </a:spcAft>
            <a:buNone/>
          </a:pPr>
          <a:r>
            <a:rPr lang="en-US" sz="2000" kern="1200" dirty="0"/>
            <a:t>Abuse often goes unreported</a:t>
          </a:r>
        </a:p>
      </dsp:txBody>
      <dsp:txXfrm>
        <a:off x="1023014" y="1110963"/>
        <a:ext cx="4548432" cy="885726"/>
      </dsp:txXfrm>
    </dsp:sp>
    <dsp:sp modelId="{CD5B6F6C-6F79-45BA-B21F-81F74422C29F}">
      <dsp:nvSpPr>
        <dsp:cNvPr id="0" name=""/>
        <dsp:cNvSpPr/>
      </dsp:nvSpPr>
      <dsp:spPr>
        <a:xfrm>
          <a:off x="5571446" y="1110963"/>
          <a:ext cx="4535180" cy="88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9" tIns="93739" rIns="93739" bIns="93739" numCol="1" spcCol="1270" anchor="ctr" anchorCtr="0">
          <a:noAutofit/>
        </a:bodyPr>
        <a:lstStyle/>
        <a:p>
          <a:pPr marL="0" lvl="0" indent="0" algn="l" defTabSz="488950">
            <a:lnSpc>
              <a:spcPct val="100000"/>
            </a:lnSpc>
            <a:spcBef>
              <a:spcPct val="0"/>
            </a:spcBef>
            <a:spcAft>
              <a:spcPct val="35000"/>
            </a:spcAft>
            <a:buNone/>
          </a:pPr>
          <a:r>
            <a:rPr lang="en-US" sz="1100" kern="1200" dirty="0"/>
            <a:t>An estimate 24 elder abuse cases go unreported for every 1 known to agencies</a:t>
          </a:r>
        </a:p>
      </dsp:txBody>
      <dsp:txXfrm>
        <a:off x="5571446" y="1110963"/>
        <a:ext cx="4535180" cy="885726"/>
      </dsp:txXfrm>
    </dsp:sp>
    <dsp:sp modelId="{89951020-49A1-4328-9B12-7E87B918700C}">
      <dsp:nvSpPr>
        <dsp:cNvPr id="0" name=""/>
        <dsp:cNvSpPr/>
      </dsp:nvSpPr>
      <dsp:spPr>
        <a:xfrm>
          <a:off x="0" y="2218122"/>
          <a:ext cx="10107627" cy="8857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318F0-5BBD-43F0-A1D1-CB8145BAD624}">
      <dsp:nvSpPr>
        <dsp:cNvPr id="0" name=""/>
        <dsp:cNvSpPr/>
      </dsp:nvSpPr>
      <dsp:spPr>
        <a:xfrm>
          <a:off x="267932" y="2417410"/>
          <a:ext cx="487149" cy="4871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7C5100-DBF3-4608-AC78-1D531E5C108E}">
      <dsp:nvSpPr>
        <dsp:cNvPr id="0" name=""/>
        <dsp:cNvSpPr/>
      </dsp:nvSpPr>
      <dsp:spPr>
        <a:xfrm>
          <a:off x="1023014" y="2218122"/>
          <a:ext cx="4548432" cy="88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9" tIns="93739" rIns="93739" bIns="93739" numCol="1" spcCol="1270" anchor="ctr" anchorCtr="0">
          <a:noAutofit/>
        </a:bodyPr>
        <a:lstStyle/>
        <a:p>
          <a:pPr marL="0" lvl="0" indent="0" algn="l" defTabSz="889000">
            <a:lnSpc>
              <a:spcPct val="100000"/>
            </a:lnSpc>
            <a:spcBef>
              <a:spcPct val="0"/>
            </a:spcBef>
            <a:spcAft>
              <a:spcPct val="35000"/>
            </a:spcAft>
            <a:buNone/>
          </a:pPr>
          <a:r>
            <a:rPr lang="en-US" sz="2000" kern="1200" dirty="0"/>
            <a:t>Employees are legally required to act</a:t>
          </a:r>
        </a:p>
      </dsp:txBody>
      <dsp:txXfrm>
        <a:off x="1023014" y="2218122"/>
        <a:ext cx="4548432" cy="885726"/>
      </dsp:txXfrm>
    </dsp:sp>
    <dsp:sp modelId="{7A739701-1A7D-4629-B239-C7FE735116B8}">
      <dsp:nvSpPr>
        <dsp:cNvPr id="0" name=""/>
        <dsp:cNvSpPr/>
      </dsp:nvSpPr>
      <dsp:spPr>
        <a:xfrm>
          <a:off x="5571446" y="2218122"/>
          <a:ext cx="4535180" cy="88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9" tIns="93739" rIns="93739" bIns="93739" numCol="1" spcCol="1270" anchor="ctr" anchorCtr="0">
          <a:noAutofit/>
        </a:bodyPr>
        <a:lstStyle/>
        <a:p>
          <a:pPr marL="0" lvl="0" indent="0" algn="l" defTabSz="488950">
            <a:lnSpc>
              <a:spcPct val="100000"/>
            </a:lnSpc>
            <a:spcBef>
              <a:spcPct val="0"/>
            </a:spcBef>
            <a:spcAft>
              <a:spcPct val="35000"/>
            </a:spcAft>
            <a:buNone/>
          </a:pPr>
          <a:r>
            <a:rPr lang="en-US" sz="1100" kern="1200" dirty="0"/>
            <a:t>6 months in a county jail or by a fine of $1,000, or both</a:t>
          </a:r>
        </a:p>
        <a:p>
          <a:pPr marL="0" lvl="0" indent="0" algn="l" defTabSz="488950">
            <a:lnSpc>
              <a:spcPct val="100000"/>
            </a:lnSpc>
            <a:spcBef>
              <a:spcPct val="0"/>
            </a:spcBef>
            <a:spcAft>
              <a:spcPct val="35000"/>
            </a:spcAft>
            <a:buNone/>
          </a:pPr>
          <a:r>
            <a:rPr lang="en-US" sz="1100" kern="1200" dirty="0"/>
            <a:t>Death or great bodily injury: 1 year in a county jail or by a fine of not more than $5,000, or both</a:t>
          </a:r>
        </a:p>
      </dsp:txBody>
      <dsp:txXfrm>
        <a:off x="5571446" y="2218122"/>
        <a:ext cx="4535180" cy="885726"/>
      </dsp:txXfrm>
    </dsp:sp>
    <dsp:sp modelId="{207B28D0-E95D-43AA-B5BB-90DE2585A716}">
      <dsp:nvSpPr>
        <dsp:cNvPr id="0" name=""/>
        <dsp:cNvSpPr/>
      </dsp:nvSpPr>
      <dsp:spPr>
        <a:xfrm>
          <a:off x="0" y="3325280"/>
          <a:ext cx="10107627" cy="8857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682419-162F-48E7-8283-6099401CF86F}">
      <dsp:nvSpPr>
        <dsp:cNvPr id="0" name=""/>
        <dsp:cNvSpPr/>
      </dsp:nvSpPr>
      <dsp:spPr>
        <a:xfrm>
          <a:off x="267932" y="3524569"/>
          <a:ext cx="487149" cy="4871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79DDAD-A843-4A4A-825E-5150A323FFCD}">
      <dsp:nvSpPr>
        <dsp:cNvPr id="0" name=""/>
        <dsp:cNvSpPr/>
      </dsp:nvSpPr>
      <dsp:spPr>
        <a:xfrm>
          <a:off x="1023014" y="3325280"/>
          <a:ext cx="4548432" cy="88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9" tIns="93739" rIns="93739" bIns="93739" numCol="1" spcCol="1270" anchor="ctr" anchorCtr="0">
          <a:noAutofit/>
        </a:bodyPr>
        <a:lstStyle/>
        <a:p>
          <a:pPr marL="0" lvl="0" indent="0" algn="l" defTabSz="889000">
            <a:lnSpc>
              <a:spcPct val="100000"/>
            </a:lnSpc>
            <a:spcBef>
              <a:spcPct val="0"/>
            </a:spcBef>
            <a:spcAft>
              <a:spcPct val="35000"/>
            </a:spcAft>
            <a:buNone/>
          </a:pPr>
          <a:r>
            <a:rPr lang="en-US" sz="2000" kern="1200"/>
            <a:t>Reporting protects:</a:t>
          </a:r>
        </a:p>
      </dsp:txBody>
      <dsp:txXfrm>
        <a:off x="1023014" y="3325280"/>
        <a:ext cx="4548432" cy="885726"/>
      </dsp:txXfrm>
    </dsp:sp>
    <dsp:sp modelId="{91B5AFD2-B101-4BCF-8A7E-27B5BF8DEDA2}">
      <dsp:nvSpPr>
        <dsp:cNvPr id="0" name=""/>
        <dsp:cNvSpPr/>
      </dsp:nvSpPr>
      <dsp:spPr>
        <a:xfrm>
          <a:off x="5571446" y="3325280"/>
          <a:ext cx="4535180" cy="88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9" tIns="93739" rIns="93739" bIns="93739" numCol="1" spcCol="1270" anchor="ctr" anchorCtr="0">
          <a:noAutofit/>
        </a:bodyPr>
        <a:lstStyle/>
        <a:p>
          <a:pPr marL="0" lvl="0" indent="0" algn="l" defTabSz="488950">
            <a:lnSpc>
              <a:spcPct val="100000"/>
            </a:lnSpc>
            <a:spcBef>
              <a:spcPct val="0"/>
            </a:spcBef>
            <a:spcAft>
              <a:spcPct val="35000"/>
            </a:spcAft>
            <a:buNone/>
          </a:pPr>
          <a:r>
            <a:rPr lang="en-US" sz="1100" kern="1200" dirty="0"/>
            <a:t>Children</a:t>
          </a:r>
        </a:p>
        <a:p>
          <a:pPr marL="0" lvl="0" indent="0" algn="l" defTabSz="488950">
            <a:lnSpc>
              <a:spcPct val="100000"/>
            </a:lnSpc>
            <a:spcBef>
              <a:spcPct val="0"/>
            </a:spcBef>
            <a:spcAft>
              <a:spcPct val="35000"/>
            </a:spcAft>
            <a:buNone/>
          </a:pPr>
          <a:r>
            <a:rPr lang="en-US" sz="1100" kern="1200" dirty="0"/>
            <a:t>Vulnerable adults</a:t>
          </a:r>
        </a:p>
        <a:p>
          <a:pPr marL="0" lvl="0" indent="0" algn="l" defTabSz="488950">
            <a:lnSpc>
              <a:spcPct val="100000"/>
            </a:lnSpc>
            <a:spcBef>
              <a:spcPct val="0"/>
            </a:spcBef>
            <a:spcAft>
              <a:spcPct val="35000"/>
            </a:spcAft>
            <a:buNone/>
          </a:pPr>
          <a:r>
            <a:rPr lang="en-US" sz="1100" kern="1200" dirty="0"/>
            <a:t>You as an employee</a:t>
          </a:r>
        </a:p>
        <a:p>
          <a:pPr marL="0" lvl="0" indent="0" algn="l" defTabSz="488950">
            <a:lnSpc>
              <a:spcPct val="100000"/>
            </a:lnSpc>
            <a:spcBef>
              <a:spcPct val="0"/>
            </a:spcBef>
            <a:spcAft>
              <a:spcPct val="35000"/>
            </a:spcAft>
            <a:buNone/>
          </a:pPr>
          <a:r>
            <a:rPr lang="en-US" sz="1100" kern="1200" dirty="0"/>
            <a:t>The institution</a:t>
          </a:r>
        </a:p>
      </dsp:txBody>
      <dsp:txXfrm>
        <a:off x="5571446" y="3325280"/>
        <a:ext cx="4535180" cy="885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43965-9877-4439-95D3-68D91B8C1DDC}">
      <dsp:nvSpPr>
        <dsp:cNvPr id="0" name=""/>
        <dsp:cNvSpPr/>
      </dsp:nvSpPr>
      <dsp:spPr>
        <a:xfrm>
          <a:off x="0" y="9303"/>
          <a:ext cx="10107627" cy="11293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Know the Warning Categories</a:t>
          </a:r>
          <a:endParaRPr lang="en-US" sz="2600" kern="1200"/>
        </a:p>
      </dsp:txBody>
      <dsp:txXfrm>
        <a:off x="55130" y="64433"/>
        <a:ext cx="9997367" cy="1019082"/>
      </dsp:txXfrm>
    </dsp:sp>
    <dsp:sp modelId="{A928A7BB-20F5-4369-89D0-4EFC2B09FA34}">
      <dsp:nvSpPr>
        <dsp:cNvPr id="0" name=""/>
        <dsp:cNvSpPr/>
      </dsp:nvSpPr>
      <dsp:spPr>
        <a:xfrm>
          <a:off x="0" y="1138646"/>
          <a:ext cx="10107627"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91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Physical abuse</a:t>
          </a:r>
        </a:p>
        <a:p>
          <a:pPr marL="228600" lvl="1" indent="-228600" algn="l" defTabSz="889000">
            <a:lnSpc>
              <a:spcPct val="90000"/>
            </a:lnSpc>
            <a:spcBef>
              <a:spcPct val="0"/>
            </a:spcBef>
            <a:spcAft>
              <a:spcPct val="20000"/>
            </a:spcAft>
            <a:buChar char="•"/>
          </a:pPr>
          <a:r>
            <a:rPr lang="en-US" sz="2000" kern="1200"/>
            <a:t>Sexual abuse or exploitation</a:t>
          </a:r>
        </a:p>
        <a:p>
          <a:pPr marL="228600" lvl="1" indent="-228600" algn="l" defTabSz="889000">
            <a:lnSpc>
              <a:spcPct val="90000"/>
            </a:lnSpc>
            <a:spcBef>
              <a:spcPct val="0"/>
            </a:spcBef>
            <a:spcAft>
              <a:spcPct val="20000"/>
            </a:spcAft>
            <a:buChar char="•"/>
          </a:pPr>
          <a:r>
            <a:rPr lang="en-US" sz="2000" kern="1200" dirty="0"/>
            <a:t>Neglect: </a:t>
          </a:r>
          <a:r>
            <a:rPr lang="en-US" sz="2000" b="0" i="0" kern="1200" dirty="0"/>
            <a:t>clothing, food, shelter, medical attendance, or other remedial care.</a:t>
          </a:r>
          <a:endParaRPr lang="en-US" sz="2000" kern="1200" dirty="0"/>
        </a:p>
        <a:p>
          <a:pPr marL="228600" lvl="1" indent="-228600" algn="l" defTabSz="889000">
            <a:lnSpc>
              <a:spcPct val="90000"/>
            </a:lnSpc>
            <a:spcBef>
              <a:spcPct val="0"/>
            </a:spcBef>
            <a:spcAft>
              <a:spcPct val="20000"/>
            </a:spcAft>
            <a:buChar char="•"/>
          </a:pPr>
          <a:r>
            <a:rPr lang="en-US" sz="2000" kern="1200"/>
            <a:t>Emotional abuse</a:t>
          </a:r>
        </a:p>
        <a:p>
          <a:pPr marL="228600" lvl="1" indent="-228600" algn="l" defTabSz="889000">
            <a:lnSpc>
              <a:spcPct val="90000"/>
            </a:lnSpc>
            <a:spcBef>
              <a:spcPct val="0"/>
            </a:spcBef>
            <a:spcAft>
              <a:spcPct val="20000"/>
            </a:spcAft>
            <a:buChar char="•"/>
          </a:pPr>
          <a:r>
            <a:rPr lang="en-US" sz="2000" kern="1200"/>
            <a:t>Willful cruelty or unjust punishment</a:t>
          </a:r>
        </a:p>
      </dsp:txBody>
      <dsp:txXfrm>
        <a:off x="0" y="1138646"/>
        <a:ext cx="10107627" cy="1937520"/>
      </dsp:txXfrm>
    </dsp:sp>
    <dsp:sp modelId="{BD9DF5F0-2128-4B17-AD82-1B8CC2670985}">
      <dsp:nvSpPr>
        <dsp:cNvPr id="0" name=""/>
        <dsp:cNvSpPr/>
      </dsp:nvSpPr>
      <dsp:spPr>
        <a:xfrm>
          <a:off x="0" y="3076166"/>
          <a:ext cx="10107627" cy="11293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a:t>Key point:</a:t>
          </a:r>
          <a:r>
            <a:rPr lang="en-US" sz="2600" kern="1200"/>
            <a:t> </a:t>
          </a:r>
          <a:r>
            <a:rPr lang="en-US" sz="2600" b="1" kern="1200"/>
            <a:t>You do not need proof — only reasonable suspicion.</a:t>
          </a:r>
          <a:endParaRPr lang="en-US" sz="2600" kern="1200"/>
        </a:p>
      </dsp:txBody>
      <dsp:txXfrm>
        <a:off x="55130" y="3131296"/>
        <a:ext cx="9997367" cy="1019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9AF05-80E6-4B43-9854-C7420A921DD6}">
      <dsp:nvSpPr>
        <dsp:cNvPr id="0" name=""/>
        <dsp:cNvSpPr/>
      </dsp:nvSpPr>
      <dsp:spPr>
        <a:xfrm>
          <a:off x="955173" y="1898"/>
          <a:ext cx="969328" cy="969328"/>
        </a:xfrm>
        <a:prstGeom prst="round2DiagRect">
          <a:avLst>
            <a:gd name="adj1" fmla="val 29727"/>
            <a:gd name="adj2" fmla="val 0"/>
          </a:avLst>
        </a:prstGeom>
        <a:solidFill>
          <a:schemeClr val="accent2">
            <a:tint val="40000"/>
            <a:hueOff val="0"/>
            <a:satOff val="0"/>
            <a:lumOff val="0"/>
            <a:alphaOff val="0"/>
          </a:schemeClr>
        </a:solidFill>
        <a:ln w="76200">
          <a:solidFill>
            <a:srgbClr val="00B050"/>
          </a:solidFill>
        </a:ln>
        <a:effectLst/>
      </dsp:spPr>
      <dsp:style>
        <a:lnRef idx="0">
          <a:scrgbClr r="0" g="0" b="0"/>
        </a:lnRef>
        <a:fillRef idx="1">
          <a:scrgbClr r="0" g="0" b="0"/>
        </a:fillRef>
        <a:effectRef idx="0">
          <a:scrgbClr r="0" g="0" b="0"/>
        </a:effectRef>
        <a:fontRef idx="minor"/>
      </dsp:style>
    </dsp:sp>
    <dsp:sp modelId="{C8F24659-692B-4694-AF06-51C0C695B0B1}">
      <dsp:nvSpPr>
        <dsp:cNvPr id="0" name=""/>
        <dsp:cNvSpPr/>
      </dsp:nvSpPr>
      <dsp:spPr>
        <a:xfrm>
          <a:off x="1161752" y="208476"/>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1BF982-7CDD-4A2C-BAF8-EC2AA8EA4E26}">
      <dsp:nvSpPr>
        <dsp:cNvPr id="0" name=""/>
        <dsp:cNvSpPr/>
      </dsp:nvSpPr>
      <dsp:spPr>
        <a:xfrm>
          <a:off x="645306" y="1273148"/>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 Supports you after a report</a:t>
          </a:r>
        </a:p>
      </dsp:txBody>
      <dsp:txXfrm>
        <a:off x="645306" y="1273148"/>
        <a:ext cx="1589062" cy="635625"/>
      </dsp:txXfrm>
    </dsp:sp>
    <dsp:sp modelId="{9C533747-8E36-4F09-B9C4-8D97FFFBD78D}">
      <dsp:nvSpPr>
        <dsp:cNvPr id="0" name=""/>
        <dsp:cNvSpPr/>
      </dsp:nvSpPr>
      <dsp:spPr>
        <a:xfrm>
          <a:off x="2822322" y="1898"/>
          <a:ext cx="969328" cy="969328"/>
        </a:xfrm>
        <a:prstGeom prst="round2DiagRect">
          <a:avLst>
            <a:gd name="adj1" fmla="val 29727"/>
            <a:gd name="adj2" fmla="val 0"/>
          </a:avLst>
        </a:prstGeom>
        <a:solidFill>
          <a:schemeClr val="accent2">
            <a:tint val="40000"/>
            <a:hueOff val="0"/>
            <a:satOff val="0"/>
            <a:lumOff val="0"/>
            <a:alphaOff val="0"/>
          </a:schemeClr>
        </a:solidFill>
        <a:ln w="76200">
          <a:solidFill>
            <a:srgbClr val="00B050"/>
          </a:solidFill>
        </a:ln>
        <a:effectLst/>
      </dsp:spPr>
      <dsp:style>
        <a:lnRef idx="0">
          <a:scrgbClr r="0" g="0" b="0"/>
        </a:lnRef>
        <a:fillRef idx="1">
          <a:scrgbClr r="0" g="0" b="0"/>
        </a:fillRef>
        <a:effectRef idx="0">
          <a:scrgbClr r="0" g="0" b="0"/>
        </a:effectRef>
        <a:fontRef idx="minor"/>
      </dsp:style>
    </dsp:sp>
    <dsp:sp modelId="{2D6CEBC2-D1F2-4041-A041-85BB0787C46F}">
      <dsp:nvSpPr>
        <dsp:cNvPr id="0" name=""/>
        <dsp:cNvSpPr/>
      </dsp:nvSpPr>
      <dsp:spPr>
        <a:xfrm>
          <a:off x="3028900" y="208476"/>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F633B-806B-40BA-9539-33E9736A857D}">
      <dsp:nvSpPr>
        <dsp:cNvPr id="0" name=""/>
        <dsp:cNvSpPr/>
      </dsp:nvSpPr>
      <dsp:spPr>
        <a:xfrm>
          <a:off x="2512455" y="1273148"/>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 Provides training and guidance</a:t>
          </a:r>
        </a:p>
      </dsp:txBody>
      <dsp:txXfrm>
        <a:off x="2512455" y="1273148"/>
        <a:ext cx="1589062" cy="635625"/>
      </dsp:txXfrm>
    </dsp:sp>
    <dsp:sp modelId="{3F4D13CA-2740-40DC-8DD4-66AA09B730AF}">
      <dsp:nvSpPr>
        <dsp:cNvPr id="0" name=""/>
        <dsp:cNvSpPr/>
      </dsp:nvSpPr>
      <dsp:spPr>
        <a:xfrm>
          <a:off x="4689470" y="1898"/>
          <a:ext cx="969328" cy="969328"/>
        </a:xfrm>
        <a:prstGeom prst="round2DiagRect">
          <a:avLst>
            <a:gd name="adj1" fmla="val 29727"/>
            <a:gd name="adj2" fmla="val 0"/>
          </a:avLst>
        </a:prstGeom>
        <a:solidFill>
          <a:schemeClr val="accent2">
            <a:tint val="40000"/>
            <a:hueOff val="0"/>
            <a:satOff val="0"/>
            <a:lumOff val="0"/>
            <a:alphaOff val="0"/>
          </a:schemeClr>
        </a:solidFill>
        <a:ln w="57150">
          <a:solidFill>
            <a:srgbClr val="00B050"/>
          </a:solidFill>
        </a:ln>
        <a:effectLst/>
      </dsp:spPr>
      <dsp:style>
        <a:lnRef idx="0">
          <a:scrgbClr r="0" g="0" b="0"/>
        </a:lnRef>
        <a:fillRef idx="1">
          <a:scrgbClr r="0" g="0" b="0"/>
        </a:fillRef>
        <a:effectRef idx="0">
          <a:scrgbClr r="0" g="0" b="0"/>
        </a:effectRef>
        <a:fontRef idx="minor"/>
      </dsp:style>
    </dsp:sp>
    <dsp:sp modelId="{00B129CE-3519-46FE-A403-FAC37D0B5EEC}">
      <dsp:nvSpPr>
        <dsp:cNvPr id="0" name=""/>
        <dsp:cNvSpPr/>
      </dsp:nvSpPr>
      <dsp:spPr>
        <a:xfrm>
          <a:off x="4896049" y="208476"/>
          <a:ext cx="556171" cy="55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01AF2B-897C-4223-A369-020665EC072B}">
      <dsp:nvSpPr>
        <dsp:cNvPr id="0" name=""/>
        <dsp:cNvSpPr/>
      </dsp:nvSpPr>
      <dsp:spPr>
        <a:xfrm>
          <a:off x="4379603" y="1273148"/>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 Maintains confidentiality where possible</a:t>
          </a:r>
        </a:p>
      </dsp:txBody>
      <dsp:txXfrm>
        <a:off x="4379603" y="1273148"/>
        <a:ext cx="1589062" cy="635625"/>
      </dsp:txXfrm>
    </dsp:sp>
    <dsp:sp modelId="{E1D3F586-E86C-4E19-B26C-0EF3308B992D}">
      <dsp:nvSpPr>
        <dsp:cNvPr id="0" name=""/>
        <dsp:cNvSpPr/>
      </dsp:nvSpPr>
      <dsp:spPr>
        <a:xfrm>
          <a:off x="955173" y="2306039"/>
          <a:ext cx="969328" cy="969328"/>
        </a:xfrm>
        <a:prstGeom prst="round2DiagRect">
          <a:avLst>
            <a:gd name="adj1" fmla="val 29727"/>
            <a:gd name="adj2" fmla="val 0"/>
          </a:avLst>
        </a:prstGeom>
        <a:solidFill>
          <a:schemeClr val="accent2">
            <a:tint val="40000"/>
            <a:hueOff val="0"/>
            <a:satOff val="0"/>
            <a:lumOff val="0"/>
            <a:alphaOff val="0"/>
          </a:schemeClr>
        </a:solidFill>
        <a:ln w="57150">
          <a:solidFill>
            <a:schemeClr val="accent6">
              <a:lumMod val="75000"/>
            </a:schemeClr>
          </a:solidFill>
        </a:ln>
        <a:effectLst/>
      </dsp:spPr>
      <dsp:style>
        <a:lnRef idx="0">
          <a:scrgbClr r="0" g="0" b="0"/>
        </a:lnRef>
        <a:fillRef idx="1">
          <a:scrgbClr r="0" g="0" b="0"/>
        </a:fillRef>
        <a:effectRef idx="0">
          <a:scrgbClr r="0" g="0" b="0"/>
        </a:effectRef>
        <a:fontRef idx="minor"/>
      </dsp:style>
    </dsp:sp>
    <dsp:sp modelId="{FDC217FD-54FC-4A53-9C0A-E5EF04DE11B3}">
      <dsp:nvSpPr>
        <dsp:cNvPr id="0" name=""/>
        <dsp:cNvSpPr/>
      </dsp:nvSpPr>
      <dsp:spPr>
        <a:xfrm>
          <a:off x="1161752" y="2512617"/>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7B4854-B086-4107-825B-E43241E24977}">
      <dsp:nvSpPr>
        <dsp:cNvPr id="0" name=""/>
        <dsp:cNvSpPr/>
      </dsp:nvSpPr>
      <dsp:spPr>
        <a:xfrm>
          <a:off x="645306" y="3577289"/>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a:t>X</a:t>
          </a:r>
          <a:r>
            <a:rPr lang="en-US" sz="1200" kern="1200"/>
            <a:t> Prevent you from reporting</a:t>
          </a:r>
        </a:p>
      </dsp:txBody>
      <dsp:txXfrm>
        <a:off x="645306" y="3577289"/>
        <a:ext cx="1589062" cy="635625"/>
      </dsp:txXfrm>
    </dsp:sp>
    <dsp:sp modelId="{EE363A91-13BC-41A7-A47D-F12F0FC43EAE}">
      <dsp:nvSpPr>
        <dsp:cNvPr id="0" name=""/>
        <dsp:cNvSpPr/>
      </dsp:nvSpPr>
      <dsp:spPr>
        <a:xfrm>
          <a:off x="2822322" y="2306039"/>
          <a:ext cx="969328" cy="969328"/>
        </a:xfrm>
        <a:prstGeom prst="round2DiagRect">
          <a:avLst>
            <a:gd name="adj1" fmla="val 29727"/>
            <a:gd name="adj2" fmla="val 0"/>
          </a:avLst>
        </a:prstGeom>
        <a:solidFill>
          <a:schemeClr val="accent2">
            <a:tint val="40000"/>
            <a:hueOff val="0"/>
            <a:satOff val="0"/>
            <a:lumOff val="0"/>
            <a:alphaOff val="0"/>
          </a:schemeClr>
        </a:solidFill>
        <a:ln w="57150">
          <a:solidFill>
            <a:schemeClr val="accent6">
              <a:lumMod val="75000"/>
            </a:schemeClr>
          </a:solidFill>
        </a:ln>
        <a:effectLst/>
      </dsp:spPr>
      <dsp:style>
        <a:lnRef idx="0">
          <a:scrgbClr r="0" g="0" b="0"/>
        </a:lnRef>
        <a:fillRef idx="1">
          <a:scrgbClr r="0" g="0" b="0"/>
        </a:fillRef>
        <a:effectRef idx="0">
          <a:scrgbClr r="0" g="0" b="0"/>
        </a:effectRef>
        <a:fontRef idx="minor"/>
      </dsp:style>
    </dsp:sp>
    <dsp:sp modelId="{488A0252-B703-450D-85A3-86BD82A01332}">
      <dsp:nvSpPr>
        <dsp:cNvPr id="0" name=""/>
        <dsp:cNvSpPr/>
      </dsp:nvSpPr>
      <dsp:spPr>
        <a:xfrm>
          <a:off x="3028900" y="2512617"/>
          <a:ext cx="556171" cy="5561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9F9BEB-A980-4B33-A57C-638CC0B3CD23}">
      <dsp:nvSpPr>
        <dsp:cNvPr id="0" name=""/>
        <dsp:cNvSpPr/>
      </dsp:nvSpPr>
      <dsp:spPr>
        <a:xfrm>
          <a:off x="2512455" y="3577289"/>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a:t>X</a:t>
          </a:r>
          <a:r>
            <a:rPr lang="en-US" sz="1200" kern="1200"/>
            <a:t> Investigate instead of reporting</a:t>
          </a:r>
        </a:p>
      </dsp:txBody>
      <dsp:txXfrm>
        <a:off x="2512455" y="3577289"/>
        <a:ext cx="1589062" cy="635625"/>
      </dsp:txXfrm>
    </dsp:sp>
    <dsp:sp modelId="{A1E3E374-A7BD-49B1-BF70-53C6F39EC379}">
      <dsp:nvSpPr>
        <dsp:cNvPr id="0" name=""/>
        <dsp:cNvSpPr/>
      </dsp:nvSpPr>
      <dsp:spPr>
        <a:xfrm>
          <a:off x="4689470" y="2306039"/>
          <a:ext cx="969328" cy="969328"/>
        </a:xfrm>
        <a:prstGeom prst="round2DiagRect">
          <a:avLst>
            <a:gd name="adj1" fmla="val 29727"/>
            <a:gd name="adj2" fmla="val 0"/>
          </a:avLst>
        </a:prstGeom>
        <a:solidFill>
          <a:schemeClr val="accent2">
            <a:tint val="40000"/>
            <a:hueOff val="0"/>
            <a:satOff val="0"/>
            <a:lumOff val="0"/>
            <a:alphaOff val="0"/>
          </a:schemeClr>
        </a:solidFill>
        <a:ln w="57150">
          <a:solidFill>
            <a:schemeClr val="accent6">
              <a:lumMod val="75000"/>
            </a:schemeClr>
          </a:solidFill>
        </a:ln>
        <a:effectLst/>
      </dsp:spPr>
      <dsp:style>
        <a:lnRef idx="0">
          <a:scrgbClr r="0" g="0" b="0"/>
        </a:lnRef>
        <a:fillRef idx="1">
          <a:scrgbClr r="0" g="0" b="0"/>
        </a:fillRef>
        <a:effectRef idx="0">
          <a:scrgbClr r="0" g="0" b="0"/>
        </a:effectRef>
        <a:fontRef idx="minor"/>
      </dsp:style>
    </dsp:sp>
    <dsp:sp modelId="{F7511E16-F6D5-4300-AE8E-9C5A02E0EEB4}">
      <dsp:nvSpPr>
        <dsp:cNvPr id="0" name=""/>
        <dsp:cNvSpPr/>
      </dsp:nvSpPr>
      <dsp:spPr>
        <a:xfrm>
          <a:off x="4896049" y="2512617"/>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18189E-656E-4714-811A-78F8AD108FD7}">
      <dsp:nvSpPr>
        <dsp:cNvPr id="0" name=""/>
        <dsp:cNvSpPr/>
      </dsp:nvSpPr>
      <dsp:spPr>
        <a:xfrm>
          <a:off x="4379603" y="3577289"/>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a:t>X </a:t>
          </a:r>
          <a:r>
            <a:rPr lang="en-US" sz="1200" kern="1200"/>
            <a:t>Replace your reporting obligation</a:t>
          </a:r>
        </a:p>
      </dsp:txBody>
      <dsp:txXfrm>
        <a:off x="4379603" y="3577289"/>
        <a:ext cx="1589062" cy="635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ECB56-4729-4269-802C-5B930D1CE189}">
      <dsp:nvSpPr>
        <dsp:cNvPr id="0" name=""/>
        <dsp:cNvSpPr/>
      </dsp:nvSpPr>
      <dsp:spPr>
        <a:xfrm>
          <a:off x="2961" y="580404"/>
          <a:ext cx="2349233" cy="140954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Do:</a:t>
          </a:r>
        </a:p>
      </dsp:txBody>
      <dsp:txXfrm>
        <a:off x="2961" y="580404"/>
        <a:ext cx="2349233" cy="1409540"/>
      </dsp:txXfrm>
    </dsp:sp>
    <dsp:sp modelId="{511AEDF7-717C-41A0-BC9E-F0730A915E9B}">
      <dsp:nvSpPr>
        <dsp:cNvPr id="0" name=""/>
        <dsp:cNvSpPr/>
      </dsp:nvSpPr>
      <dsp:spPr>
        <a:xfrm>
          <a:off x="2587118" y="580404"/>
          <a:ext cx="2349233" cy="140954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Listen calmly</a:t>
          </a:r>
        </a:p>
      </dsp:txBody>
      <dsp:txXfrm>
        <a:off x="2587118" y="580404"/>
        <a:ext cx="2349233" cy="1409540"/>
      </dsp:txXfrm>
    </dsp:sp>
    <dsp:sp modelId="{33BA7347-8E70-4B89-B443-478876BF8CCE}">
      <dsp:nvSpPr>
        <dsp:cNvPr id="0" name=""/>
        <dsp:cNvSpPr/>
      </dsp:nvSpPr>
      <dsp:spPr>
        <a:xfrm>
          <a:off x="5171275" y="580404"/>
          <a:ext cx="2349233" cy="140954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Thank them for telling you</a:t>
          </a:r>
        </a:p>
      </dsp:txBody>
      <dsp:txXfrm>
        <a:off x="5171275" y="580404"/>
        <a:ext cx="2349233" cy="1409540"/>
      </dsp:txXfrm>
    </dsp:sp>
    <dsp:sp modelId="{98C62C4E-FEC1-4D82-9E4D-11CCD49D047A}">
      <dsp:nvSpPr>
        <dsp:cNvPr id="0" name=""/>
        <dsp:cNvSpPr/>
      </dsp:nvSpPr>
      <dsp:spPr>
        <a:xfrm>
          <a:off x="7755432" y="580404"/>
          <a:ext cx="2349233" cy="140954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Be supportive and respectful</a:t>
          </a:r>
        </a:p>
      </dsp:txBody>
      <dsp:txXfrm>
        <a:off x="7755432" y="580404"/>
        <a:ext cx="2349233" cy="1409540"/>
      </dsp:txXfrm>
    </dsp:sp>
    <dsp:sp modelId="{345A34EA-EACE-4BB3-8688-FC1E2E0753E4}">
      <dsp:nvSpPr>
        <dsp:cNvPr id="0" name=""/>
        <dsp:cNvSpPr/>
      </dsp:nvSpPr>
      <dsp:spPr>
        <a:xfrm>
          <a:off x="2961" y="2224868"/>
          <a:ext cx="2349233" cy="1409540"/>
        </a:xfrm>
        <a:prstGeom prst="rect">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Do </a:t>
          </a:r>
          <a:r>
            <a:rPr lang="en-US" sz="2500" b="1" kern="1200" dirty="0">
              <a:solidFill>
                <a:schemeClr val="bg1"/>
              </a:solidFill>
            </a:rPr>
            <a:t>not</a:t>
          </a:r>
          <a:r>
            <a:rPr lang="en-US" sz="2500" kern="1200" dirty="0">
              <a:solidFill>
                <a:schemeClr val="bg1"/>
              </a:solidFill>
            </a:rPr>
            <a:t>:</a:t>
          </a:r>
        </a:p>
      </dsp:txBody>
      <dsp:txXfrm>
        <a:off x="2961" y="2224868"/>
        <a:ext cx="2349233" cy="1409540"/>
      </dsp:txXfrm>
    </dsp:sp>
    <dsp:sp modelId="{AF423E60-B4DF-42E3-8DE2-D168AD10388F}">
      <dsp:nvSpPr>
        <dsp:cNvPr id="0" name=""/>
        <dsp:cNvSpPr/>
      </dsp:nvSpPr>
      <dsp:spPr>
        <a:xfrm>
          <a:off x="2587118" y="2224868"/>
          <a:ext cx="2349233" cy="1409540"/>
        </a:xfrm>
        <a:prstGeom prst="rect">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Promise confidentiality</a:t>
          </a:r>
        </a:p>
      </dsp:txBody>
      <dsp:txXfrm>
        <a:off x="2587118" y="2224868"/>
        <a:ext cx="2349233" cy="1409540"/>
      </dsp:txXfrm>
    </dsp:sp>
    <dsp:sp modelId="{23F89A08-F904-4F08-AFEA-FD3B749B8D89}">
      <dsp:nvSpPr>
        <dsp:cNvPr id="0" name=""/>
        <dsp:cNvSpPr/>
      </dsp:nvSpPr>
      <dsp:spPr>
        <a:xfrm>
          <a:off x="5171275" y="2224868"/>
          <a:ext cx="2349233" cy="1409540"/>
        </a:xfrm>
        <a:prstGeom prst="rect">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Ask leading questions</a:t>
          </a:r>
        </a:p>
      </dsp:txBody>
      <dsp:txXfrm>
        <a:off x="5171275" y="2224868"/>
        <a:ext cx="2349233" cy="1409540"/>
      </dsp:txXfrm>
    </dsp:sp>
    <dsp:sp modelId="{9A8CFCCB-4FDC-401E-A706-3D91D9FF92DE}">
      <dsp:nvSpPr>
        <dsp:cNvPr id="0" name=""/>
        <dsp:cNvSpPr/>
      </dsp:nvSpPr>
      <dsp:spPr>
        <a:xfrm>
          <a:off x="7755432" y="2224868"/>
          <a:ext cx="2349233" cy="1409540"/>
        </a:xfrm>
        <a:prstGeom prst="rect">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Express disbelief or judgment</a:t>
          </a:r>
        </a:p>
      </dsp:txBody>
      <dsp:txXfrm>
        <a:off x="7755432" y="2224868"/>
        <a:ext cx="2349233" cy="14095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B1198-AC94-4AAF-8DC1-88EE0AC75D89}"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664F3-C4A6-49FC-86FF-FAD6A0AFC8CE}" type="slidenum">
              <a:rPr lang="en-US" smtClean="0"/>
              <a:t>‹#›</a:t>
            </a:fld>
            <a:endParaRPr lang="en-US"/>
          </a:p>
        </p:txBody>
      </p:sp>
    </p:spTree>
    <p:extLst>
      <p:ext uri="{BB962C8B-B14F-4D97-AF65-F5344CB8AC3E}">
        <p14:creationId xmlns:p14="http://schemas.microsoft.com/office/powerpoint/2010/main" val="144576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6" Type="http://schemas.openxmlformats.org/officeDocument/2006/relationships/image" Target="../media/image27.png"/><Relationship Id="rId21" Type="http://schemas.openxmlformats.org/officeDocument/2006/relationships/image" Target="../media/image22.svg"/><Relationship Id="rId34" Type="http://schemas.openxmlformats.org/officeDocument/2006/relationships/image" Target="../media/image35.png"/><Relationship Id="rId42" Type="http://schemas.openxmlformats.org/officeDocument/2006/relationships/image" Target="../media/image43.png"/><Relationship Id="rId47" Type="http://schemas.openxmlformats.org/officeDocument/2006/relationships/image" Target="../media/image48.svg"/><Relationship Id="rId50" Type="http://schemas.openxmlformats.org/officeDocument/2006/relationships/image" Target="../media/image51.png"/><Relationship Id="rId55" Type="http://schemas.openxmlformats.org/officeDocument/2006/relationships/image" Target="../media/image56.svg"/><Relationship Id="rId63" Type="http://schemas.openxmlformats.org/officeDocument/2006/relationships/image" Target="../media/image64.svg"/><Relationship Id="rId7" Type="http://schemas.openxmlformats.org/officeDocument/2006/relationships/image" Target="../media/image8.svg"/><Relationship Id="rId2" Type="http://schemas.openxmlformats.org/officeDocument/2006/relationships/image" Target="../media/image3.png"/><Relationship Id="rId16" Type="http://schemas.openxmlformats.org/officeDocument/2006/relationships/image" Target="../media/image17.png"/><Relationship Id="rId29" Type="http://schemas.openxmlformats.org/officeDocument/2006/relationships/image" Target="../media/image30.svg"/><Relationship Id="rId11" Type="http://schemas.openxmlformats.org/officeDocument/2006/relationships/image" Target="../media/image12.sv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svg"/><Relationship Id="rId40" Type="http://schemas.openxmlformats.org/officeDocument/2006/relationships/image" Target="../media/image41.png"/><Relationship Id="rId45" Type="http://schemas.openxmlformats.org/officeDocument/2006/relationships/image" Target="../media/image46.svg"/><Relationship Id="rId53" Type="http://schemas.openxmlformats.org/officeDocument/2006/relationships/image" Target="../media/image54.svg"/><Relationship Id="rId58" Type="http://schemas.openxmlformats.org/officeDocument/2006/relationships/image" Target="../media/image59.png"/><Relationship Id="rId66" Type="http://schemas.openxmlformats.org/officeDocument/2006/relationships/image" Target="../media/image67.png"/><Relationship Id="rId5" Type="http://schemas.openxmlformats.org/officeDocument/2006/relationships/image" Target="../media/image6.svg"/><Relationship Id="rId61" Type="http://schemas.openxmlformats.org/officeDocument/2006/relationships/image" Target="../media/image62.svg"/><Relationship Id="rId19" Type="http://schemas.openxmlformats.org/officeDocument/2006/relationships/image" Target="../media/image2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svg"/><Relationship Id="rId30" Type="http://schemas.openxmlformats.org/officeDocument/2006/relationships/image" Target="../media/image31.png"/><Relationship Id="rId35" Type="http://schemas.openxmlformats.org/officeDocument/2006/relationships/image" Target="../media/image36.svg"/><Relationship Id="rId43" Type="http://schemas.openxmlformats.org/officeDocument/2006/relationships/image" Target="../media/image44.svg"/><Relationship Id="rId48" Type="http://schemas.openxmlformats.org/officeDocument/2006/relationships/image" Target="../media/image49.png"/><Relationship Id="rId56" Type="http://schemas.openxmlformats.org/officeDocument/2006/relationships/image" Target="../media/image57.png"/><Relationship Id="rId64" Type="http://schemas.openxmlformats.org/officeDocument/2006/relationships/image" Target="../media/image65.png"/><Relationship Id="rId8" Type="http://schemas.openxmlformats.org/officeDocument/2006/relationships/image" Target="../media/image9.png"/><Relationship Id="rId51" Type="http://schemas.openxmlformats.org/officeDocument/2006/relationships/image" Target="../media/image52.svg"/><Relationship Id="rId3" Type="http://schemas.openxmlformats.org/officeDocument/2006/relationships/image" Target="../media/image4.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33" Type="http://schemas.openxmlformats.org/officeDocument/2006/relationships/image" Target="../media/image34.svg"/><Relationship Id="rId38" Type="http://schemas.openxmlformats.org/officeDocument/2006/relationships/image" Target="../media/image39.png"/><Relationship Id="rId46" Type="http://schemas.openxmlformats.org/officeDocument/2006/relationships/image" Target="../media/image47.png"/><Relationship Id="rId59" Type="http://schemas.openxmlformats.org/officeDocument/2006/relationships/image" Target="../media/image60.svg"/><Relationship Id="rId67" Type="http://schemas.openxmlformats.org/officeDocument/2006/relationships/image" Target="../media/image68.svg"/><Relationship Id="rId20" Type="http://schemas.openxmlformats.org/officeDocument/2006/relationships/image" Target="../media/image21.png"/><Relationship Id="rId41" Type="http://schemas.openxmlformats.org/officeDocument/2006/relationships/image" Target="../media/image42.svg"/><Relationship Id="rId54" Type="http://schemas.openxmlformats.org/officeDocument/2006/relationships/image" Target="../media/image55.png"/><Relationship Id="rId6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7.pn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9.png"/><Relationship Id="rId36" Type="http://schemas.openxmlformats.org/officeDocument/2006/relationships/image" Target="../media/image37.png"/><Relationship Id="rId49" Type="http://schemas.openxmlformats.org/officeDocument/2006/relationships/image" Target="../media/image50.svg"/><Relationship Id="rId57" Type="http://schemas.openxmlformats.org/officeDocument/2006/relationships/image" Target="../media/image58.svg"/><Relationship Id="rId10" Type="http://schemas.openxmlformats.org/officeDocument/2006/relationships/image" Target="../media/image11.png"/><Relationship Id="rId31" Type="http://schemas.openxmlformats.org/officeDocument/2006/relationships/image" Target="../media/image32.svg"/><Relationship Id="rId44" Type="http://schemas.openxmlformats.org/officeDocument/2006/relationships/image" Target="../media/image45.png"/><Relationship Id="rId52" Type="http://schemas.openxmlformats.org/officeDocument/2006/relationships/image" Target="../media/image53.png"/><Relationship Id="rId60" Type="http://schemas.openxmlformats.org/officeDocument/2006/relationships/image" Target="../media/image61.png"/><Relationship Id="rId65" Type="http://schemas.openxmlformats.org/officeDocument/2006/relationships/image" Target="../media/image66.svg"/><Relationship Id="rId4" Type="http://schemas.openxmlformats.org/officeDocument/2006/relationships/image" Target="../media/image5.png"/><Relationship Id="rId9" Type="http://schemas.openxmlformats.org/officeDocument/2006/relationships/image" Target="../media/image10.svg"/><Relationship Id="rId13" Type="http://schemas.openxmlformats.org/officeDocument/2006/relationships/image" Target="../media/image14.svg"/><Relationship Id="rId18" Type="http://schemas.openxmlformats.org/officeDocument/2006/relationships/image" Target="../media/image19.png"/><Relationship Id="rId39" Type="http://schemas.openxmlformats.org/officeDocument/2006/relationships/image" Target="../media/image40.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About this template (Discard after reading):</a:t>
            </a:r>
          </a:p>
        </p:txBody>
      </p:sp>
      <p:sp>
        <p:nvSpPr>
          <p:cNvPr id="3" name="Date Placeholder 2"/>
          <p:cNvSpPr>
            <a:spLocks noGrp="1"/>
          </p:cNvSpPr>
          <p:nvPr>
            <p:ph type="dt" sz="half" idx="10"/>
          </p:nvPr>
        </p:nvSpPr>
        <p:spPr/>
        <p:txBody>
          <a:bodyPr/>
          <a:lstStyle/>
          <a:p>
            <a:fld id="{C3B9BC6F-1F05-44EF-9046-B5826B9C9112}" type="datetime4">
              <a:rPr lang="en-US" smtClean="0"/>
              <a:t>January 6, 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641569-805C-4D20-810F-F5EB629EF273}" type="slidenum">
              <a:rPr lang="en-US" smtClean="0"/>
              <a:pPr/>
              <a:t>‹#›</a:t>
            </a:fld>
            <a:endParaRPr lang="en-US"/>
          </a:p>
        </p:txBody>
      </p:sp>
      <p:sp>
        <p:nvSpPr>
          <p:cNvPr id="36" name="Text Placeholder 3"/>
          <p:cNvSpPr>
            <a:spLocks noGrp="1"/>
          </p:cNvSpPr>
          <p:nvPr>
            <p:ph type="body" sz="half" idx="2" hasCustomPrompt="1"/>
          </p:nvPr>
        </p:nvSpPr>
        <p:spPr>
          <a:xfrm>
            <a:off x="1246172" y="1824379"/>
            <a:ext cx="10107627" cy="767285"/>
          </a:xfrm>
          <a:noFill/>
        </p:spPr>
        <p:txBody>
          <a:bodyPr lIns="274320" tIns="182880" rIns="274320" bIns="274320" anchor="b">
            <a:normAutofit/>
          </a:bodyPr>
          <a:lstStyle>
            <a:lvl1pPr marL="171450" indent="-171450">
              <a:lnSpc>
                <a:spcPct val="150000"/>
              </a:lnSpc>
              <a:buFont typeface="Arial" panose="020B0604020202020204" pitchFamily="34" charset="0"/>
              <a:buChar char="•"/>
              <a:defRPr sz="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The embedded fonts used in this template are EB Garamond and Open Sans. The fonts should be embedded, but are also available for free from Google Fonts if the fonts are not appearing correctly.</a:t>
            </a:r>
          </a:p>
        </p:txBody>
      </p:sp>
      <p:sp>
        <p:nvSpPr>
          <p:cNvPr id="37" name="Rectangle 36"/>
          <p:cNvSpPr/>
          <p:nvPr userDrawn="1"/>
        </p:nvSpPr>
        <p:spPr>
          <a:xfrm>
            <a:off x="1309653" y="3646078"/>
            <a:ext cx="322342" cy="32234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p:cNvSpPr/>
          <p:nvPr userDrawn="1"/>
        </p:nvSpPr>
        <p:spPr>
          <a:xfrm>
            <a:off x="1790974" y="3646078"/>
            <a:ext cx="322342" cy="3223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272295" y="3646078"/>
            <a:ext cx="322342" cy="322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Rectangle 39"/>
          <p:cNvSpPr/>
          <p:nvPr userDrawn="1"/>
        </p:nvSpPr>
        <p:spPr>
          <a:xfrm>
            <a:off x="2753616" y="3646078"/>
            <a:ext cx="322342" cy="3223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1" name="Rectangle 40"/>
          <p:cNvSpPr/>
          <p:nvPr userDrawn="1"/>
        </p:nvSpPr>
        <p:spPr>
          <a:xfrm>
            <a:off x="3234937" y="3646078"/>
            <a:ext cx="322342" cy="3223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2" name="Rectangle 41"/>
          <p:cNvSpPr/>
          <p:nvPr userDrawn="1"/>
        </p:nvSpPr>
        <p:spPr>
          <a:xfrm>
            <a:off x="3716258" y="3646078"/>
            <a:ext cx="322342" cy="32234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5" name="Rectangle 44"/>
          <p:cNvSpPr/>
          <p:nvPr userDrawn="1"/>
        </p:nvSpPr>
        <p:spPr>
          <a:xfrm>
            <a:off x="4197579" y="3639257"/>
            <a:ext cx="322342" cy="322342"/>
          </a:xfrm>
          <a:prstGeom prst="rect">
            <a:avLst/>
          </a:prstGeom>
          <a:solidFill>
            <a:srgbClr val="8888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6" name="Rectangle 45"/>
          <p:cNvSpPr/>
          <p:nvPr userDrawn="1"/>
        </p:nvSpPr>
        <p:spPr>
          <a:xfrm>
            <a:off x="4678900" y="3639257"/>
            <a:ext cx="322342" cy="322342"/>
          </a:xfrm>
          <a:prstGeom prst="rect">
            <a:avLst/>
          </a:prstGeom>
          <a:solidFill>
            <a:srgbClr val="F5ECD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7" name="Text Placeholder 3"/>
          <p:cNvSpPr>
            <a:spLocks noGrp="1"/>
          </p:cNvSpPr>
          <p:nvPr>
            <p:ph type="body" sz="half" idx="13" hasCustomPrompt="1"/>
          </p:nvPr>
        </p:nvSpPr>
        <p:spPr>
          <a:xfrm>
            <a:off x="1246172" y="4249066"/>
            <a:ext cx="4197160" cy="1649025"/>
          </a:xfrm>
          <a:noFill/>
        </p:spPr>
        <p:txBody>
          <a:bodyPr lIns="274320" tIns="274320" rIns="274320" bIns="274320" anchor="b">
            <a:normAutofit/>
          </a:bodyPr>
          <a:lstStyle>
            <a:lvl1pPr marL="171450" indent="-171450">
              <a:lnSpc>
                <a:spcPct val="150000"/>
              </a:lnSpc>
              <a:buFont typeface="Arial" panose="020B0604020202020204" pitchFamily="34" charset="0"/>
              <a:buChar char="•"/>
              <a:defRPr sz="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icon set is a work in progress, but feel free to use them if needed. You can also copy and paste them from View&gt;Slide Master view. PowerPoint 2019 or 365 will support these better and allow  for scaling and color changing.</a:t>
            </a:r>
          </a:p>
        </p:txBody>
      </p:sp>
      <p:pic>
        <p:nvPicPr>
          <p:cNvPr id="16" name="Graphic 3">
            <a:extLst>
              <a:ext uri="{FF2B5EF4-FFF2-40B4-BE49-F238E27FC236}">
                <a16:creationId xmlns:a16="http://schemas.microsoft.com/office/drawing/2014/main" id="{20453519-5192-488F-BF63-495B7999D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70083" y="3632369"/>
            <a:ext cx="361440" cy="329620"/>
          </a:xfrm>
          <a:prstGeom prst="rect">
            <a:avLst/>
          </a:prstGeom>
        </p:spPr>
      </p:pic>
      <p:pic>
        <p:nvPicPr>
          <p:cNvPr id="17" name="Graphic 4">
            <a:extLst>
              <a:ext uri="{FF2B5EF4-FFF2-40B4-BE49-F238E27FC236}">
                <a16:creationId xmlns:a16="http://schemas.microsoft.com/office/drawing/2014/main" id="{A99F7CEB-39F1-40B9-B916-36A1F8D39D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21910" y="3661419"/>
            <a:ext cx="387132" cy="271521"/>
          </a:xfrm>
          <a:prstGeom prst="rect">
            <a:avLst/>
          </a:prstGeom>
        </p:spPr>
      </p:pic>
      <p:pic>
        <p:nvPicPr>
          <p:cNvPr id="18" name="Graphic 5">
            <a:extLst>
              <a:ext uri="{FF2B5EF4-FFF2-40B4-BE49-F238E27FC236}">
                <a16:creationId xmlns:a16="http://schemas.microsoft.com/office/drawing/2014/main" id="{A2729A2D-8F46-4812-9252-85BE42083A8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00908" y="3674558"/>
            <a:ext cx="419539" cy="245242"/>
          </a:xfrm>
          <a:prstGeom prst="rect">
            <a:avLst/>
          </a:prstGeom>
        </p:spPr>
      </p:pic>
      <p:pic>
        <p:nvPicPr>
          <p:cNvPr id="19" name="Graphic 6">
            <a:extLst>
              <a:ext uri="{FF2B5EF4-FFF2-40B4-BE49-F238E27FC236}">
                <a16:creationId xmlns:a16="http://schemas.microsoft.com/office/drawing/2014/main" id="{D56EC78B-92A8-44B5-8E9F-9487C2B4B50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288909" y="3645509"/>
            <a:ext cx="677627" cy="303341"/>
          </a:xfrm>
          <a:prstGeom prst="rect">
            <a:avLst/>
          </a:prstGeom>
        </p:spPr>
      </p:pic>
      <p:pic>
        <p:nvPicPr>
          <p:cNvPr id="20" name="Graphic 7">
            <a:extLst>
              <a:ext uri="{FF2B5EF4-FFF2-40B4-BE49-F238E27FC236}">
                <a16:creationId xmlns:a16="http://schemas.microsoft.com/office/drawing/2014/main" id="{8FD8D7CC-B6EA-4A69-9E18-4558493AF52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260047" y="3658354"/>
            <a:ext cx="387132" cy="277650"/>
          </a:xfrm>
          <a:prstGeom prst="rect">
            <a:avLst/>
          </a:prstGeom>
        </p:spPr>
      </p:pic>
      <p:pic>
        <p:nvPicPr>
          <p:cNvPr id="21" name="Graphic 8">
            <a:extLst>
              <a:ext uri="{FF2B5EF4-FFF2-40B4-BE49-F238E27FC236}">
                <a16:creationId xmlns:a16="http://schemas.microsoft.com/office/drawing/2014/main" id="{419DD78D-33CB-44F9-9EA2-3D7360D99E5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963636" y="3610036"/>
            <a:ext cx="251958" cy="374286"/>
          </a:xfrm>
          <a:prstGeom prst="rect">
            <a:avLst/>
          </a:prstGeom>
        </p:spPr>
      </p:pic>
      <p:pic>
        <p:nvPicPr>
          <p:cNvPr id="22" name="Graphic 9">
            <a:extLst>
              <a:ext uri="{FF2B5EF4-FFF2-40B4-BE49-F238E27FC236}">
                <a16:creationId xmlns:a16="http://schemas.microsoft.com/office/drawing/2014/main" id="{F47E3CF8-DFAB-4052-99C2-46E9ED6A7A9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518940" y="3610036"/>
            <a:ext cx="516764" cy="374286"/>
          </a:xfrm>
          <a:prstGeom prst="rect">
            <a:avLst/>
          </a:prstGeom>
        </p:spPr>
      </p:pic>
      <p:pic>
        <p:nvPicPr>
          <p:cNvPr id="23" name="Graphic 10">
            <a:extLst>
              <a:ext uri="{FF2B5EF4-FFF2-40B4-BE49-F238E27FC236}">
                <a16:creationId xmlns:a16="http://schemas.microsoft.com/office/drawing/2014/main" id="{DD4D0937-7A87-4B3A-8049-EC86C551E5A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92416" y="4179937"/>
            <a:ext cx="316774" cy="374286"/>
          </a:xfrm>
          <a:prstGeom prst="rect">
            <a:avLst/>
          </a:prstGeom>
        </p:spPr>
      </p:pic>
      <p:pic>
        <p:nvPicPr>
          <p:cNvPr id="24" name="Graphic 11">
            <a:extLst>
              <a:ext uri="{FF2B5EF4-FFF2-40B4-BE49-F238E27FC236}">
                <a16:creationId xmlns:a16="http://schemas.microsoft.com/office/drawing/2014/main" id="{C54C11AD-FDD7-40FE-B0DE-A046E034CB9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902637" y="4179937"/>
            <a:ext cx="225679" cy="329620"/>
          </a:xfrm>
          <a:prstGeom prst="rect">
            <a:avLst/>
          </a:prstGeom>
        </p:spPr>
      </p:pic>
      <p:pic>
        <p:nvPicPr>
          <p:cNvPr id="25" name="Graphic 12">
            <a:extLst>
              <a:ext uri="{FF2B5EF4-FFF2-40B4-BE49-F238E27FC236}">
                <a16:creationId xmlns:a16="http://schemas.microsoft.com/office/drawing/2014/main" id="{6E91A53F-84C3-4C8A-95A2-423BA240EE0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49226" y="4194282"/>
            <a:ext cx="322903" cy="400565"/>
          </a:xfrm>
          <a:prstGeom prst="rect">
            <a:avLst/>
          </a:prstGeom>
        </p:spPr>
      </p:pic>
      <p:pic>
        <p:nvPicPr>
          <p:cNvPr id="26" name="Graphic 13">
            <a:extLst>
              <a:ext uri="{FF2B5EF4-FFF2-40B4-BE49-F238E27FC236}">
                <a16:creationId xmlns:a16="http://schemas.microsoft.com/office/drawing/2014/main" id="{CDB3A4B3-C1DD-46B1-925D-067445F48747}"/>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417953" y="4170727"/>
            <a:ext cx="419539" cy="271521"/>
          </a:xfrm>
          <a:prstGeom prst="rect">
            <a:avLst/>
          </a:prstGeom>
        </p:spPr>
      </p:pic>
      <p:pic>
        <p:nvPicPr>
          <p:cNvPr id="27" name="Graphic 14">
            <a:extLst>
              <a:ext uri="{FF2B5EF4-FFF2-40B4-BE49-F238E27FC236}">
                <a16:creationId xmlns:a16="http://schemas.microsoft.com/office/drawing/2014/main" id="{66B036C2-B552-4A65-AB17-73E6EF00438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327634" y="4122086"/>
            <a:ext cx="251958" cy="341878"/>
          </a:xfrm>
          <a:prstGeom prst="rect">
            <a:avLst/>
          </a:prstGeom>
        </p:spPr>
      </p:pic>
      <p:pic>
        <p:nvPicPr>
          <p:cNvPr id="28" name="Graphic 15">
            <a:extLst>
              <a:ext uri="{FF2B5EF4-FFF2-40B4-BE49-F238E27FC236}">
                <a16:creationId xmlns:a16="http://schemas.microsoft.com/office/drawing/2014/main" id="{26F84693-74B3-491D-ADF0-ACDAB7577D1D}"/>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928164" y="4125196"/>
            <a:ext cx="322903" cy="439102"/>
          </a:xfrm>
          <a:prstGeom prst="rect">
            <a:avLst/>
          </a:prstGeom>
        </p:spPr>
      </p:pic>
      <p:pic>
        <p:nvPicPr>
          <p:cNvPr id="29" name="Graphic 16">
            <a:extLst>
              <a:ext uri="{FF2B5EF4-FFF2-40B4-BE49-F238E27FC236}">
                <a16:creationId xmlns:a16="http://schemas.microsoft.com/office/drawing/2014/main" id="{ABE35D2D-3C38-40F6-B355-114A4D781B52}"/>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522005" y="4220736"/>
            <a:ext cx="510635" cy="277650"/>
          </a:xfrm>
          <a:prstGeom prst="rect">
            <a:avLst/>
          </a:prstGeom>
        </p:spPr>
      </p:pic>
      <p:pic>
        <p:nvPicPr>
          <p:cNvPr id="30" name="Graphic 17">
            <a:extLst>
              <a:ext uri="{FF2B5EF4-FFF2-40B4-BE49-F238E27FC236}">
                <a16:creationId xmlns:a16="http://schemas.microsoft.com/office/drawing/2014/main" id="{4ED0C9C3-5326-42D1-8BEA-7CBAE768FBDC}"/>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108620" y="4732483"/>
            <a:ext cx="284366" cy="341878"/>
          </a:xfrm>
          <a:prstGeom prst="rect">
            <a:avLst/>
          </a:prstGeom>
        </p:spPr>
      </p:pic>
      <p:pic>
        <p:nvPicPr>
          <p:cNvPr id="31" name="Graphic 18">
            <a:extLst>
              <a:ext uri="{FF2B5EF4-FFF2-40B4-BE49-F238E27FC236}">
                <a16:creationId xmlns:a16="http://schemas.microsoft.com/office/drawing/2014/main" id="{1C8F787B-29FD-4A92-B42B-1A54C3A8BE0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6889497" y="4719605"/>
            <a:ext cx="251958" cy="374286"/>
          </a:xfrm>
          <a:prstGeom prst="rect">
            <a:avLst/>
          </a:prstGeom>
        </p:spPr>
      </p:pic>
      <p:pic>
        <p:nvPicPr>
          <p:cNvPr id="32" name="Graphic 19">
            <a:extLst>
              <a:ext uri="{FF2B5EF4-FFF2-40B4-BE49-F238E27FC236}">
                <a16:creationId xmlns:a16="http://schemas.microsoft.com/office/drawing/2014/main" id="{3C70C4AD-65DA-4AE4-85D9-EC53B22E8BC3}"/>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6108620" y="5243569"/>
            <a:ext cx="284366" cy="335749"/>
          </a:xfrm>
          <a:prstGeom prst="rect">
            <a:avLst/>
          </a:prstGeom>
        </p:spPr>
      </p:pic>
      <p:pic>
        <p:nvPicPr>
          <p:cNvPr id="33" name="Graphic 20">
            <a:extLst>
              <a:ext uri="{FF2B5EF4-FFF2-40B4-BE49-F238E27FC236}">
                <a16:creationId xmlns:a16="http://schemas.microsoft.com/office/drawing/2014/main" id="{268DB4C9-839A-4760-A02E-B64AD9FCB3B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8441083" y="5792506"/>
            <a:ext cx="478226" cy="335749"/>
          </a:xfrm>
          <a:prstGeom prst="rect">
            <a:avLst/>
          </a:prstGeom>
        </p:spPr>
      </p:pic>
      <p:pic>
        <p:nvPicPr>
          <p:cNvPr id="34" name="Graphic 21">
            <a:extLst>
              <a:ext uri="{FF2B5EF4-FFF2-40B4-BE49-F238E27FC236}">
                <a16:creationId xmlns:a16="http://schemas.microsoft.com/office/drawing/2014/main" id="{0EA6CA46-45D9-40E5-B2A7-DFC9F467874F}"/>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10542575" y="5355010"/>
            <a:ext cx="469494" cy="306279"/>
          </a:xfrm>
          <a:prstGeom prst="rect">
            <a:avLst/>
          </a:prstGeom>
        </p:spPr>
      </p:pic>
      <p:pic>
        <p:nvPicPr>
          <p:cNvPr id="35" name="Graphic 22">
            <a:extLst>
              <a:ext uri="{FF2B5EF4-FFF2-40B4-BE49-F238E27FC236}">
                <a16:creationId xmlns:a16="http://schemas.microsoft.com/office/drawing/2014/main" id="{2F0DFEBE-4AFD-4236-B58E-AEC49830AAAE}"/>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8514883" y="4666234"/>
            <a:ext cx="225679" cy="335749"/>
          </a:xfrm>
          <a:prstGeom prst="rect">
            <a:avLst/>
          </a:prstGeom>
        </p:spPr>
      </p:pic>
      <p:pic>
        <p:nvPicPr>
          <p:cNvPr id="43" name="Graphic 23">
            <a:extLst>
              <a:ext uri="{FF2B5EF4-FFF2-40B4-BE49-F238E27FC236}">
                <a16:creationId xmlns:a16="http://schemas.microsoft.com/office/drawing/2014/main" id="{459E043C-F7E5-4911-A75F-39C1FAE7B0BD}"/>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9976777" y="4646710"/>
            <a:ext cx="201246" cy="524080"/>
          </a:xfrm>
          <a:prstGeom prst="rect">
            <a:avLst/>
          </a:prstGeom>
        </p:spPr>
      </p:pic>
      <p:pic>
        <p:nvPicPr>
          <p:cNvPr id="44" name="Graphic 24">
            <a:extLst>
              <a:ext uri="{FF2B5EF4-FFF2-40B4-BE49-F238E27FC236}">
                <a16:creationId xmlns:a16="http://schemas.microsoft.com/office/drawing/2014/main" id="{802563D1-59A8-44EE-ADCE-32AEFE9B51F7}"/>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10503030" y="4806823"/>
            <a:ext cx="548584" cy="277650"/>
          </a:xfrm>
          <a:prstGeom prst="rect">
            <a:avLst/>
          </a:prstGeom>
        </p:spPr>
      </p:pic>
      <p:pic>
        <p:nvPicPr>
          <p:cNvPr id="47" name="Graphic 25">
            <a:extLst>
              <a:ext uri="{FF2B5EF4-FFF2-40B4-BE49-F238E27FC236}">
                <a16:creationId xmlns:a16="http://schemas.microsoft.com/office/drawing/2014/main" id="{03948F02-09F9-4439-B2CD-B2FA58FF24B6}"/>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571564" y="4757907"/>
            <a:ext cx="478226" cy="341878"/>
          </a:xfrm>
          <a:prstGeom prst="rect">
            <a:avLst/>
          </a:prstGeom>
        </p:spPr>
      </p:pic>
      <p:pic>
        <p:nvPicPr>
          <p:cNvPr id="48" name="Graphic 26">
            <a:extLst>
              <a:ext uri="{FF2B5EF4-FFF2-40B4-BE49-F238E27FC236}">
                <a16:creationId xmlns:a16="http://schemas.microsoft.com/office/drawing/2014/main" id="{CDEB9106-9B5C-4CB4-B252-D3085DD0F2E1}"/>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6889497" y="5242226"/>
            <a:ext cx="251958" cy="341878"/>
          </a:xfrm>
          <a:prstGeom prst="rect">
            <a:avLst/>
          </a:prstGeom>
        </p:spPr>
      </p:pic>
      <p:pic>
        <p:nvPicPr>
          <p:cNvPr id="49" name="Graphic 27">
            <a:extLst>
              <a:ext uri="{FF2B5EF4-FFF2-40B4-BE49-F238E27FC236}">
                <a16:creationId xmlns:a16="http://schemas.microsoft.com/office/drawing/2014/main" id="{8A13D815-D1C5-4AA8-A860-35697741B635}"/>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8447002" y="5246059"/>
            <a:ext cx="361440" cy="341878"/>
          </a:xfrm>
          <a:prstGeom prst="rect">
            <a:avLst/>
          </a:prstGeom>
        </p:spPr>
      </p:pic>
      <p:pic>
        <p:nvPicPr>
          <p:cNvPr id="50" name="Graphic 28">
            <a:extLst>
              <a:ext uri="{FF2B5EF4-FFF2-40B4-BE49-F238E27FC236}">
                <a16:creationId xmlns:a16="http://schemas.microsoft.com/office/drawing/2014/main" id="{52398C77-68A1-4454-A6C9-1596742738AB}"/>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9218739" y="5821555"/>
            <a:ext cx="445818" cy="277650"/>
          </a:xfrm>
          <a:prstGeom prst="rect">
            <a:avLst/>
          </a:prstGeom>
        </p:spPr>
      </p:pic>
      <p:pic>
        <p:nvPicPr>
          <p:cNvPr id="51" name="Graphic 29">
            <a:extLst>
              <a:ext uri="{FF2B5EF4-FFF2-40B4-BE49-F238E27FC236}">
                <a16:creationId xmlns:a16="http://schemas.microsoft.com/office/drawing/2014/main" id="{E3A3D56E-3BA3-4E88-BF44-175D5453B90A}"/>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9322471" y="5279644"/>
            <a:ext cx="219550" cy="341878"/>
          </a:xfrm>
          <a:prstGeom prst="rect">
            <a:avLst/>
          </a:prstGeom>
        </p:spPr>
      </p:pic>
      <p:pic>
        <p:nvPicPr>
          <p:cNvPr id="52" name="Graphic 30">
            <a:extLst>
              <a:ext uri="{FF2B5EF4-FFF2-40B4-BE49-F238E27FC236}">
                <a16:creationId xmlns:a16="http://schemas.microsoft.com/office/drawing/2014/main" id="{79AD3C38-A374-44C1-8273-0AB2CA524F63}"/>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9863642" y="5293132"/>
            <a:ext cx="451947" cy="368157"/>
          </a:xfrm>
          <a:prstGeom prst="rect">
            <a:avLst/>
          </a:prstGeom>
        </p:spPr>
      </p:pic>
      <p:pic>
        <p:nvPicPr>
          <p:cNvPr id="53" name="Graphic 31">
            <a:extLst>
              <a:ext uri="{FF2B5EF4-FFF2-40B4-BE49-F238E27FC236}">
                <a16:creationId xmlns:a16="http://schemas.microsoft.com/office/drawing/2014/main" id="{DD71A8F4-3187-44CD-9EFA-B926EC74726A}"/>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6741185" y="5727984"/>
            <a:ext cx="548583" cy="464793"/>
          </a:xfrm>
          <a:prstGeom prst="rect">
            <a:avLst/>
          </a:prstGeom>
        </p:spPr>
      </p:pic>
      <p:pic>
        <p:nvPicPr>
          <p:cNvPr id="54" name="Graphic 32">
            <a:extLst>
              <a:ext uri="{FF2B5EF4-FFF2-40B4-BE49-F238E27FC236}">
                <a16:creationId xmlns:a16="http://schemas.microsoft.com/office/drawing/2014/main" id="{B1966177-AB56-49B6-82C8-973CEB093C91}"/>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7710683" y="5250405"/>
            <a:ext cx="199989" cy="374286"/>
          </a:xfrm>
          <a:prstGeom prst="rect">
            <a:avLst/>
          </a:prstGeom>
        </p:spPr>
      </p:pic>
      <p:pic>
        <p:nvPicPr>
          <p:cNvPr id="55" name="Graphic 33">
            <a:extLst>
              <a:ext uri="{FF2B5EF4-FFF2-40B4-BE49-F238E27FC236}">
                <a16:creationId xmlns:a16="http://schemas.microsoft.com/office/drawing/2014/main" id="{6800BF61-0E77-43FB-9F2A-11505B288FE4}"/>
              </a:ext>
            </a:extLst>
          </p:cNvPr>
          <p:cNvPicPr>
            <a:picLocks noChangeAspect="1"/>
          </p:cNvPicPr>
          <p:nvPr userDrawn="1"/>
        </p:nvPicPr>
        <p:blipFill>
          <a:blip r:embed="rId62">
            <a:extLst>
              <a:ext uri="{96DAC541-7B7A-43D3-8B79-37D633B846F1}">
                <asvg:svgBlip xmlns:asvg="http://schemas.microsoft.com/office/drawing/2016/SVG/main" r:embed="rId63"/>
              </a:ext>
            </a:extLst>
          </a:blip>
          <a:stretch>
            <a:fillRect/>
          </a:stretch>
        </p:blipFill>
        <p:spPr>
          <a:xfrm>
            <a:off x="7603972" y="5811774"/>
            <a:ext cx="413410" cy="297212"/>
          </a:xfrm>
          <a:prstGeom prst="rect">
            <a:avLst/>
          </a:prstGeom>
        </p:spPr>
      </p:pic>
      <p:pic>
        <p:nvPicPr>
          <p:cNvPr id="56" name="Graphic 34">
            <a:extLst>
              <a:ext uri="{FF2B5EF4-FFF2-40B4-BE49-F238E27FC236}">
                <a16:creationId xmlns:a16="http://schemas.microsoft.com/office/drawing/2014/main" id="{1F5D698D-ACC6-40DD-8101-E4862F0D2CDE}"/>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6041034" y="5808710"/>
            <a:ext cx="419539" cy="303341"/>
          </a:xfrm>
          <a:prstGeom prst="rect">
            <a:avLst/>
          </a:prstGeom>
        </p:spPr>
      </p:pic>
      <p:pic>
        <p:nvPicPr>
          <p:cNvPr id="57" name="Graphic 35">
            <a:extLst>
              <a:ext uri="{FF2B5EF4-FFF2-40B4-BE49-F238E27FC236}">
                <a16:creationId xmlns:a16="http://schemas.microsoft.com/office/drawing/2014/main" id="{2B239064-EF3A-4EDE-88EC-B178E7C44156}"/>
              </a:ext>
            </a:extLst>
          </p:cNvPr>
          <p:cNvPicPr>
            <a:picLocks noChangeAspect="1"/>
          </p:cNvPicPr>
          <p:nvPr userDrawn="1"/>
        </p:nvPicPr>
        <p:blipFill>
          <a:blip r:embed="rId66">
            <a:extLst>
              <a:ext uri="{96DAC541-7B7A-43D3-8B79-37D633B846F1}">
                <asvg:svgBlip xmlns:asvg="http://schemas.microsoft.com/office/drawing/2016/SVG/main" r:embed="rId67"/>
              </a:ext>
            </a:extLst>
          </a:blip>
          <a:stretch>
            <a:fillRect/>
          </a:stretch>
        </p:blipFill>
        <p:spPr>
          <a:xfrm>
            <a:off x="9340775" y="4634068"/>
            <a:ext cx="201246" cy="524080"/>
          </a:xfrm>
          <a:prstGeom prst="rect">
            <a:avLst/>
          </a:prstGeom>
        </p:spPr>
      </p:pic>
      <p:sp>
        <p:nvSpPr>
          <p:cNvPr id="60" name="Text Placeholder 3">
            <a:extLst>
              <a:ext uri="{FF2B5EF4-FFF2-40B4-BE49-F238E27FC236}">
                <a16:creationId xmlns:a16="http://schemas.microsoft.com/office/drawing/2014/main" id="{E7412E52-1E39-4D12-91A8-A68334EEB21F}"/>
              </a:ext>
            </a:extLst>
          </p:cNvPr>
          <p:cNvSpPr>
            <a:spLocks noGrp="1"/>
          </p:cNvSpPr>
          <p:nvPr>
            <p:ph type="body" sz="half" idx="14" hasCustomPrompt="1"/>
          </p:nvPr>
        </p:nvSpPr>
        <p:spPr>
          <a:xfrm>
            <a:off x="1246171" y="2591664"/>
            <a:ext cx="10107627" cy="726483"/>
          </a:xfrm>
          <a:noFill/>
        </p:spPr>
        <p:txBody>
          <a:bodyPr lIns="274320" tIns="182880" rIns="274320" bIns="274320" anchor="b">
            <a:normAutofit/>
          </a:bodyPr>
          <a:lstStyle>
            <a:lvl1pPr marL="171450" indent="-171450">
              <a:lnSpc>
                <a:spcPct val="150000"/>
              </a:lnSpc>
              <a:buFont typeface="Arial" panose="020B0604020202020204" pitchFamily="34" charset="0"/>
              <a:buChar char="•"/>
              <a:defRPr sz="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dirty="0">
                <a:solidFill>
                  <a:schemeClr val="tx2"/>
                </a:solidFill>
              </a:rPr>
              <a:t>The color scheme should be saved in the template, but the colors are below for reference. They are in order of use. Red should be used sparingly and mostly with a dark background.</a:t>
            </a:r>
          </a:p>
        </p:txBody>
      </p:sp>
    </p:spTree>
    <p:extLst>
      <p:ext uri="{BB962C8B-B14F-4D97-AF65-F5344CB8AC3E}">
        <p14:creationId xmlns:p14="http://schemas.microsoft.com/office/powerpoint/2010/main" val="2059590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77DA4E-6FB0-4B7E-ABD3-146D58F402F4}"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95885869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46172" y="1825625"/>
            <a:ext cx="477362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D63830-98AC-47B3-9FED-FA5372A37E54}"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304448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46172" y="1825625"/>
            <a:ext cx="477362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D63830-98AC-47B3-9FED-FA5372A37E54}"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9458962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B22F18-395A-4383-9EAE-69B676F16351}" type="datetime4">
              <a:rPr lang="en-US" smtClean="0"/>
              <a:t>January 6, 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2814086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B22F18-395A-4383-9EAE-69B676F16351}" type="datetime4">
              <a:rPr lang="en-US" smtClean="0"/>
              <a:t>January 6, 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179248200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34AE1-AD77-486F-9176-A280657F4FFC}" type="datetime4">
              <a:rPr lang="en-US" smtClean="0"/>
              <a:t>January 6, 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1062773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34AE1-AD77-486F-9176-A280657F4FFC}" type="datetime4">
              <a:rPr lang="en-US" smtClean="0"/>
              <a:t>January 6, 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155329734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F0B99-4617-4662-A45F-564EF38D5E07}" type="datetime4">
              <a:rPr lang="en-US" smtClean="0"/>
              <a:t>January 6, 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142282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F0B99-4617-4662-A45F-564EF38D5E07}" type="datetime4">
              <a:rPr lang="en-US" smtClean="0"/>
              <a:t>January 6, 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122490845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4457"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445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00F7A2-95E9-4030-93C1-BF6A61170400}"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269358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DBAC03-3F42-4F55-B070-FD8722143A5C}"/>
              </a:ext>
            </a:extLst>
          </p:cNvPr>
          <p:cNvSpPr/>
          <p:nvPr userDrawn="1"/>
        </p:nvSpPr>
        <p:spPr>
          <a:xfrm>
            <a:off x="0" y="0"/>
            <a:ext cx="121920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endParaRPr>
          </a:p>
        </p:txBody>
      </p:sp>
      <p:sp>
        <p:nvSpPr>
          <p:cNvPr id="6" name="Freeform 5"/>
          <p:cNvSpPr/>
          <p:nvPr userDrawn="1"/>
        </p:nvSpPr>
        <p:spPr>
          <a:xfrm>
            <a:off x="3455500" y="5700156"/>
            <a:ext cx="5281001" cy="216452"/>
          </a:xfrm>
          <a:custGeom>
            <a:avLst/>
            <a:gdLst/>
            <a:ahLst/>
            <a:cxnLst/>
            <a:rect l="l" t="t" r="r" b="b"/>
            <a:pathLst>
              <a:path w="4048901" h="165952">
                <a:moveTo>
                  <a:pt x="4026013" y="123673"/>
                </a:moveTo>
                <a:cubicBezTo>
                  <a:pt x="4033669" y="123888"/>
                  <a:pt x="4039402" y="126042"/>
                  <a:pt x="4043211" y="130133"/>
                </a:cubicBezTo>
                <a:cubicBezTo>
                  <a:pt x="4047021" y="134225"/>
                  <a:pt x="4048918" y="138963"/>
                  <a:pt x="4048901" y="144347"/>
                </a:cubicBezTo>
                <a:cubicBezTo>
                  <a:pt x="4048885" y="149731"/>
                  <a:pt x="4046967" y="154468"/>
                  <a:pt x="4043147" y="158560"/>
                </a:cubicBezTo>
                <a:cubicBezTo>
                  <a:pt x="4039327" y="162652"/>
                  <a:pt x="4033616" y="164805"/>
                  <a:pt x="4026013" y="165021"/>
                </a:cubicBezTo>
                <a:cubicBezTo>
                  <a:pt x="4018523" y="164805"/>
                  <a:pt x="4012886" y="162652"/>
                  <a:pt x="4009104" y="158560"/>
                </a:cubicBezTo>
                <a:cubicBezTo>
                  <a:pt x="4005321" y="154468"/>
                  <a:pt x="4003414" y="149731"/>
                  <a:pt x="4003381" y="144347"/>
                </a:cubicBezTo>
                <a:cubicBezTo>
                  <a:pt x="4003349" y="138963"/>
                  <a:pt x="4005214" y="134225"/>
                  <a:pt x="4008975" y="130133"/>
                </a:cubicBezTo>
                <a:cubicBezTo>
                  <a:pt x="4012736" y="126042"/>
                  <a:pt x="4018415" y="123888"/>
                  <a:pt x="4026013" y="123673"/>
                </a:cubicBezTo>
                <a:close/>
                <a:moveTo>
                  <a:pt x="1806688" y="123673"/>
                </a:moveTo>
                <a:cubicBezTo>
                  <a:pt x="1814344" y="123888"/>
                  <a:pt x="1820077" y="126042"/>
                  <a:pt x="1823886" y="130133"/>
                </a:cubicBezTo>
                <a:cubicBezTo>
                  <a:pt x="1827696" y="134225"/>
                  <a:pt x="1829592" y="138963"/>
                  <a:pt x="1829576" y="144347"/>
                </a:cubicBezTo>
                <a:cubicBezTo>
                  <a:pt x="1829560" y="149731"/>
                  <a:pt x="1827642" y="154468"/>
                  <a:pt x="1823822" y="158560"/>
                </a:cubicBezTo>
                <a:cubicBezTo>
                  <a:pt x="1820002" y="162652"/>
                  <a:pt x="1814291" y="164805"/>
                  <a:pt x="1806688" y="165021"/>
                </a:cubicBezTo>
                <a:cubicBezTo>
                  <a:pt x="1799198" y="164805"/>
                  <a:pt x="1793561" y="162652"/>
                  <a:pt x="1789779" y="158560"/>
                </a:cubicBezTo>
                <a:cubicBezTo>
                  <a:pt x="1785996" y="154468"/>
                  <a:pt x="1784089" y="149731"/>
                  <a:pt x="1784056" y="144347"/>
                </a:cubicBezTo>
                <a:cubicBezTo>
                  <a:pt x="1784024" y="138963"/>
                  <a:pt x="1785889" y="134225"/>
                  <a:pt x="1789650" y="130133"/>
                </a:cubicBezTo>
                <a:cubicBezTo>
                  <a:pt x="1793411" y="126042"/>
                  <a:pt x="1799091" y="123888"/>
                  <a:pt x="1806688" y="123673"/>
                </a:cubicBezTo>
                <a:close/>
                <a:moveTo>
                  <a:pt x="1959074" y="97584"/>
                </a:moveTo>
                <a:lnTo>
                  <a:pt x="1959074" y="128016"/>
                </a:lnTo>
                <a:lnTo>
                  <a:pt x="1997269" y="128016"/>
                </a:lnTo>
                <a:cubicBezTo>
                  <a:pt x="2002978" y="127945"/>
                  <a:pt x="2007228" y="126543"/>
                  <a:pt x="2010020" y="123812"/>
                </a:cubicBezTo>
                <a:cubicBezTo>
                  <a:pt x="2012813" y="121080"/>
                  <a:pt x="2014204" y="117448"/>
                  <a:pt x="2014195" y="112914"/>
                </a:cubicBezTo>
                <a:cubicBezTo>
                  <a:pt x="2014190" y="108471"/>
                  <a:pt x="2012770" y="104829"/>
                  <a:pt x="2009935" y="101988"/>
                </a:cubicBezTo>
                <a:cubicBezTo>
                  <a:pt x="2007100" y="99147"/>
                  <a:pt x="2002878" y="97679"/>
                  <a:pt x="1997269" y="97584"/>
                </a:cubicBezTo>
                <a:close/>
                <a:moveTo>
                  <a:pt x="3607217" y="82268"/>
                </a:moveTo>
                <a:cubicBezTo>
                  <a:pt x="3599741" y="82482"/>
                  <a:pt x="3593994" y="84969"/>
                  <a:pt x="3589976" y="89730"/>
                </a:cubicBezTo>
                <a:cubicBezTo>
                  <a:pt x="3585959" y="94491"/>
                  <a:pt x="3583929" y="100237"/>
                  <a:pt x="3583886" y="106971"/>
                </a:cubicBezTo>
                <a:cubicBezTo>
                  <a:pt x="3583929" y="113695"/>
                  <a:pt x="3585959" y="119403"/>
                  <a:pt x="3589976" y="124097"/>
                </a:cubicBezTo>
                <a:cubicBezTo>
                  <a:pt x="3593994" y="128791"/>
                  <a:pt x="3599741" y="131240"/>
                  <a:pt x="3607217" y="131445"/>
                </a:cubicBezTo>
                <a:cubicBezTo>
                  <a:pt x="3614394" y="131283"/>
                  <a:pt x="3620056" y="128920"/>
                  <a:pt x="3624201" y="124354"/>
                </a:cubicBezTo>
                <a:cubicBezTo>
                  <a:pt x="3628348" y="119789"/>
                  <a:pt x="3630463" y="113995"/>
                  <a:pt x="3630549" y="106971"/>
                </a:cubicBezTo>
                <a:cubicBezTo>
                  <a:pt x="3630506" y="100237"/>
                  <a:pt x="3628476" y="94491"/>
                  <a:pt x="3624459" y="89730"/>
                </a:cubicBezTo>
                <a:cubicBezTo>
                  <a:pt x="3620442" y="84969"/>
                  <a:pt x="3614694" y="82482"/>
                  <a:pt x="3607217" y="82268"/>
                </a:cubicBezTo>
                <a:close/>
                <a:moveTo>
                  <a:pt x="2654717" y="82268"/>
                </a:moveTo>
                <a:cubicBezTo>
                  <a:pt x="2647241" y="82482"/>
                  <a:pt x="2641494" y="84969"/>
                  <a:pt x="2637476" y="89730"/>
                </a:cubicBezTo>
                <a:cubicBezTo>
                  <a:pt x="2633459" y="94491"/>
                  <a:pt x="2631429" y="100237"/>
                  <a:pt x="2631386" y="106971"/>
                </a:cubicBezTo>
                <a:cubicBezTo>
                  <a:pt x="2631429" y="113695"/>
                  <a:pt x="2633459" y="119403"/>
                  <a:pt x="2637476" y="124097"/>
                </a:cubicBezTo>
                <a:cubicBezTo>
                  <a:pt x="2641494" y="128791"/>
                  <a:pt x="2647241" y="131240"/>
                  <a:pt x="2654717" y="131445"/>
                </a:cubicBezTo>
                <a:cubicBezTo>
                  <a:pt x="2661894" y="131283"/>
                  <a:pt x="2667555" y="128920"/>
                  <a:pt x="2671702" y="124354"/>
                </a:cubicBezTo>
                <a:cubicBezTo>
                  <a:pt x="2675847" y="119789"/>
                  <a:pt x="2677963" y="113995"/>
                  <a:pt x="2678049" y="106971"/>
                </a:cubicBezTo>
                <a:cubicBezTo>
                  <a:pt x="2678006" y="100237"/>
                  <a:pt x="2675976" y="94491"/>
                  <a:pt x="2671959" y="89730"/>
                </a:cubicBezTo>
                <a:cubicBezTo>
                  <a:pt x="2667941" y="84969"/>
                  <a:pt x="2662195" y="82482"/>
                  <a:pt x="2654717" y="82268"/>
                </a:cubicBezTo>
                <a:close/>
                <a:moveTo>
                  <a:pt x="3921771" y="81810"/>
                </a:moveTo>
                <a:cubicBezTo>
                  <a:pt x="3915323" y="81863"/>
                  <a:pt x="3909976" y="84044"/>
                  <a:pt x="3905730" y="88354"/>
                </a:cubicBezTo>
                <a:cubicBezTo>
                  <a:pt x="3901484" y="92664"/>
                  <a:pt x="3899283" y="98789"/>
                  <a:pt x="3899125" y="106728"/>
                </a:cubicBezTo>
                <a:cubicBezTo>
                  <a:pt x="3899283" y="114657"/>
                  <a:pt x="3901484" y="120744"/>
                  <a:pt x="3905730" y="124991"/>
                </a:cubicBezTo>
                <a:cubicBezTo>
                  <a:pt x="3909976" y="129237"/>
                  <a:pt x="3915323" y="131389"/>
                  <a:pt x="3921771" y="131445"/>
                </a:cubicBezTo>
                <a:cubicBezTo>
                  <a:pt x="3928919" y="131207"/>
                  <a:pt x="3934466" y="128767"/>
                  <a:pt x="3938412" y="124126"/>
                </a:cubicBezTo>
                <a:cubicBezTo>
                  <a:pt x="3942358" y="119484"/>
                  <a:pt x="3944360" y="114071"/>
                  <a:pt x="3944417" y="107886"/>
                </a:cubicBezTo>
                <a:cubicBezTo>
                  <a:pt x="3944403" y="100795"/>
                  <a:pt x="3942487" y="94734"/>
                  <a:pt x="3938670" y="89702"/>
                </a:cubicBezTo>
                <a:cubicBezTo>
                  <a:pt x="3934852" y="84669"/>
                  <a:pt x="3929219" y="82039"/>
                  <a:pt x="3921771" y="81810"/>
                </a:cubicBezTo>
                <a:close/>
                <a:moveTo>
                  <a:pt x="1702446" y="81810"/>
                </a:moveTo>
                <a:cubicBezTo>
                  <a:pt x="1695998" y="81863"/>
                  <a:pt x="1690652" y="84044"/>
                  <a:pt x="1686406" y="88354"/>
                </a:cubicBezTo>
                <a:cubicBezTo>
                  <a:pt x="1682159" y="92664"/>
                  <a:pt x="1679958" y="98789"/>
                  <a:pt x="1679801" y="106728"/>
                </a:cubicBezTo>
                <a:cubicBezTo>
                  <a:pt x="1679958" y="114657"/>
                  <a:pt x="1682159" y="120744"/>
                  <a:pt x="1686406" y="124991"/>
                </a:cubicBezTo>
                <a:cubicBezTo>
                  <a:pt x="1690652" y="129237"/>
                  <a:pt x="1695998" y="131389"/>
                  <a:pt x="1702446" y="131445"/>
                </a:cubicBezTo>
                <a:cubicBezTo>
                  <a:pt x="1709594" y="131207"/>
                  <a:pt x="1715141" y="128767"/>
                  <a:pt x="1719087" y="124126"/>
                </a:cubicBezTo>
                <a:cubicBezTo>
                  <a:pt x="1723033" y="119484"/>
                  <a:pt x="1725035" y="114071"/>
                  <a:pt x="1725092" y="107886"/>
                </a:cubicBezTo>
                <a:cubicBezTo>
                  <a:pt x="1725078" y="100795"/>
                  <a:pt x="1723162" y="94734"/>
                  <a:pt x="1719345" y="89702"/>
                </a:cubicBezTo>
                <a:cubicBezTo>
                  <a:pt x="1715527" y="84669"/>
                  <a:pt x="1709895" y="82039"/>
                  <a:pt x="1702446" y="81810"/>
                </a:cubicBezTo>
                <a:close/>
                <a:moveTo>
                  <a:pt x="416571" y="81810"/>
                </a:moveTo>
                <a:cubicBezTo>
                  <a:pt x="410123" y="81863"/>
                  <a:pt x="404777" y="84044"/>
                  <a:pt x="400531" y="88354"/>
                </a:cubicBezTo>
                <a:cubicBezTo>
                  <a:pt x="396284" y="92664"/>
                  <a:pt x="394083" y="98789"/>
                  <a:pt x="393926" y="106728"/>
                </a:cubicBezTo>
                <a:cubicBezTo>
                  <a:pt x="394083" y="114657"/>
                  <a:pt x="396284" y="120744"/>
                  <a:pt x="400531" y="124991"/>
                </a:cubicBezTo>
                <a:cubicBezTo>
                  <a:pt x="404777" y="129237"/>
                  <a:pt x="410123" y="131389"/>
                  <a:pt x="416571" y="131445"/>
                </a:cubicBezTo>
                <a:cubicBezTo>
                  <a:pt x="423719" y="131207"/>
                  <a:pt x="429266" y="128767"/>
                  <a:pt x="433212" y="124126"/>
                </a:cubicBezTo>
                <a:cubicBezTo>
                  <a:pt x="437158" y="119484"/>
                  <a:pt x="439160" y="114071"/>
                  <a:pt x="439217" y="107886"/>
                </a:cubicBezTo>
                <a:cubicBezTo>
                  <a:pt x="439203" y="100795"/>
                  <a:pt x="437287" y="94734"/>
                  <a:pt x="433470" y="89702"/>
                </a:cubicBezTo>
                <a:cubicBezTo>
                  <a:pt x="429652" y="84669"/>
                  <a:pt x="424020" y="82039"/>
                  <a:pt x="416571" y="81810"/>
                </a:cubicBezTo>
                <a:close/>
                <a:moveTo>
                  <a:pt x="263942" y="81810"/>
                </a:moveTo>
                <a:lnTo>
                  <a:pt x="263942" y="81831"/>
                </a:lnTo>
                <a:cubicBezTo>
                  <a:pt x="257495" y="81884"/>
                  <a:pt x="252148" y="84064"/>
                  <a:pt x="247902" y="88373"/>
                </a:cubicBezTo>
                <a:cubicBezTo>
                  <a:pt x="243656" y="92682"/>
                  <a:pt x="241454" y="98805"/>
                  <a:pt x="241297" y="106742"/>
                </a:cubicBezTo>
                <a:cubicBezTo>
                  <a:pt x="241454" y="114669"/>
                  <a:pt x="243656" y="120755"/>
                  <a:pt x="247902" y="125000"/>
                </a:cubicBezTo>
                <a:cubicBezTo>
                  <a:pt x="252148" y="129244"/>
                  <a:pt x="257495" y="131393"/>
                  <a:pt x="263942" y="131445"/>
                </a:cubicBezTo>
                <a:cubicBezTo>
                  <a:pt x="271119" y="131245"/>
                  <a:pt x="276781" y="128786"/>
                  <a:pt x="280926" y="124069"/>
                </a:cubicBezTo>
                <a:cubicBezTo>
                  <a:pt x="285072" y="119351"/>
                  <a:pt x="287188" y="113575"/>
                  <a:pt x="287274" y="106742"/>
                </a:cubicBezTo>
                <a:cubicBezTo>
                  <a:pt x="287231" y="99099"/>
                  <a:pt x="285201" y="93056"/>
                  <a:pt x="281184" y="88615"/>
                </a:cubicBezTo>
                <a:cubicBezTo>
                  <a:pt x="277167" y="84174"/>
                  <a:pt x="271419" y="81906"/>
                  <a:pt x="263942" y="81810"/>
                </a:cubicBezTo>
                <a:close/>
                <a:moveTo>
                  <a:pt x="3187461" y="78038"/>
                </a:moveTo>
                <a:cubicBezTo>
                  <a:pt x="3182406" y="77990"/>
                  <a:pt x="3177849" y="79094"/>
                  <a:pt x="3173791" y="81350"/>
                </a:cubicBezTo>
                <a:cubicBezTo>
                  <a:pt x="3169733" y="83605"/>
                  <a:pt x="3167269" y="87045"/>
                  <a:pt x="3166401" y="91669"/>
                </a:cubicBezTo>
                <a:lnTo>
                  <a:pt x="3207320" y="91669"/>
                </a:lnTo>
                <a:cubicBezTo>
                  <a:pt x="3206851" y="87206"/>
                  <a:pt x="3204688" y="83830"/>
                  <a:pt x="3200830" y="81542"/>
                </a:cubicBezTo>
                <a:cubicBezTo>
                  <a:pt x="3196972" y="79255"/>
                  <a:pt x="3192515" y="78087"/>
                  <a:pt x="3187461" y="78038"/>
                </a:cubicBezTo>
                <a:close/>
                <a:moveTo>
                  <a:pt x="1568210" y="78038"/>
                </a:moveTo>
                <a:cubicBezTo>
                  <a:pt x="1563156" y="77990"/>
                  <a:pt x="1558599" y="79094"/>
                  <a:pt x="1554541" y="81350"/>
                </a:cubicBezTo>
                <a:cubicBezTo>
                  <a:pt x="1550483" y="83605"/>
                  <a:pt x="1548019" y="87045"/>
                  <a:pt x="1547151" y="91669"/>
                </a:cubicBezTo>
                <a:lnTo>
                  <a:pt x="1588070" y="91669"/>
                </a:lnTo>
                <a:cubicBezTo>
                  <a:pt x="1587602" y="87206"/>
                  <a:pt x="1585438" y="83830"/>
                  <a:pt x="1581580" y="81542"/>
                </a:cubicBezTo>
                <a:cubicBezTo>
                  <a:pt x="1577722" y="79255"/>
                  <a:pt x="1573265" y="78087"/>
                  <a:pt x="1568210" y="78038"/>
                </a:cubicBezTo>
                <a:close/>
                <a:moveTo>
                  <a:pt x="1215785" y="78038"/>
                </a:moveTo>
                <a:cubicBezTo>
                  <a:pt x="1210731" y="77990"/>
                  <a:pt x="1206174" y="79094"/>
                  <a:pt x="1202116" y="81350"/>
                </a:cubicBezTo>
                <a:cubicBezTo>
                  <a:pt x="1198058" y="83605"/>
                  <a:pt x="1195594" y="87045"/>
                  <a:pt x="1194726" y="91669"/>
                </a:cubicBezTo>
                <a:lnTo>
                  <a:pt x="1235645" y="91669"/>
                </a:lnTo>
                <a:cubicBezTo>
                  <a:pt x="1235177" y="87206"/>
                  <a:pt x="1233013" y="83830"/>
                  <a:pt x="1229155" y="81542"/>
                </a:cubicBezTo>
                <a:cubicBezTo>
                  <a:pt x="1225297" y="79255"/>
                  <a:pt x="1220840" y="78087"/>
                  <a:pt x="1215785" y="78038"/>
                </a:cubicBezTo>
                <a:close/>
                <a:moveTo>
                  <a:pt x="558560" y="78038"/>
                </a:moveTo>
                <a:cubicBezTo>
                  <a:pt x="553506" y="77990"/>
                  <a:pt x="548949" y="79094"/>
                  <a:pt x="544891" y="81350"/>
                </a:cubicBezTo>
                <a:cubicBezTo>
                  <a:pt x="540833" y="83605"/>
                  <a:pt x="538369" y="87045"/>
                  <a:pt x="537501" y="91669"/>
                </a:cubicBezTo>
                <a:lnTo>
                  <a:pt x="578420" y="91669"/>
                </a:lnTo>
                <a:cubicBezTo>
                  <a:pt x="577952" y="87206"/>
                  <a:pt x="575788" y="83830"/>
                  <a:pt x="571930" y="81542"/>
                </a:cubicBezTo>
                <a:cubicBezTo>
                  <a:pt x="568072" y="79255"/>
                  <a:pt x="563615" y="78087"/>
                  <a:pt x="558560" y="78038"/>
                </a:cubicBezTo>
                <a:close/>
                <a:moveTo>
                  <a:pt x="2224962" y="52092"/>
                </a:moveTo>
                <a:lnTo>
                  <a:pt x="2267228" y="52092"/>
                </a:lnTo>
                <a:lnTo>
                  <a:pt x="2267228" y="163192"/>
                </a:lnTo>
                <a:lnTo>
                  <a:pt x="2224962" y="163192"/>
                </a:lnTo>
                <a:close/>
                <a:moveTo>
                  <a:pt x="691437" y="52092"/>
                </a:moveTo>
                <a:lnTo>
                  <a:pt x="733703" y="52092"/>
                </a:lnTo>
                <a:lnTo>
                  <a:pt x="733703" y="163192"/>
                </a:lnTo>
                <a:lnTo>
                  <a:pt x="691437" y="163192"/>
                </a:lnTo>
                <a:close/>
                <a:moveTo>
                  <a:pt x="2080717" y="50292"/>
                </a:moveTo>
                <a:lnTo>
                  <a:pt x="2122751" y="50292"/>
                </a:lnTo>
                <a:lnTo>
                  <a:pt x="2122751" y="112700"/>
                </a:lnTo>
                <a:cubicBezTo>
                  <a:pt x="2122923" y="119582"/>
                  <a:pt x="2124581" y="124449"/>
                  <a:pt x="2127727" y="127302"/>
                </a:cubicBezTo>
                <a:cubicBezTo>
                  <a:pt x="2130873" y="130154"/>
                  <a:pt x="2134476" y="131536"/>
                  <a:pt x="2138537" y="131445"/>
                </a:cubicBezTo>
                <a:cubicBezTo>
                  <a:pt x="2143752" y="131498"/>
                  <a:pt x="2148251" y="129850"/>
                  <a:pt x="2152036" y="126502"/>
                </a:cubicBezTo>
                <a:cubicBezTo>
                  <a:pt x="2155820" y="123154"/>
                  <a:pt x="2157803" y="117791"/>
                  <a:pt x="2157984" y="110414"/>
                </a:cubicBezTo>
                <a:lnTo>
                  <a:pt x="2157984" y="50292"/>
                </a:lnTo>
                <a:lnTo>
                  <a:pt x="2199561" y="50292"/>
                </a:lnTo>
                <a:lnTo>
                  <a:pt x="2199561" y="163192"/>
                </a:lnTo>
                <a:lnTo>
                  <a:pt x="2162325" y="163192"/>
                </a:lnTo>
                <a:lnTo>
                  <a:pt x="2160497" y="150851"/>
                </a:lnTo>
                <a:cubicBezTo>
                  <a:pt x="2155551" y="156393"/>
                  <a:pt x="2149890" y="160335"/>
                  <a:pt x="2143513" y="162678"/>
                </a:cubicBezTo>
                <a:cubicBezTo>
                  <a:pt x="2137136" y="165021"/>
                  <a:pt x="2130902" y="166107"/>
                  <a:pt x="2124810" y="165935"/>
                </a:cubicBezTo>
                <a:cubicBezTo>
                  <a:pt x="2112577" y="166140"/>
                  <a:pt x="2102258" y="162302"/>
                  <a:pt x="2093853" y="154424"/>
                </a:cubicBezTo>
                <a:cubicBezTo>
                  <a:pt x="2085448" y="146546"/>
                  <a:pt x="2081069" y="132714"/>
                  <a:pt x="2080717" y="112929"/>
                </a:cubicBezTo>
                <a:close/>
                <a:moveTo>
                  <a:pt x="3607217" y="47778"/>
                </a:moveTo>
                <a:cubicBezTo>
                  <a:pt x="3618523" y="47746"/>
                  <a:pt x="3629038" y="49814"/>
                  <a:pt x="3638764" y="53980"/>
                </a:cubicBezTo>
                <a:cubicBezTo>
                  <a:pt x="3648490" y="58146"/>
                  <a:pt x="3656361" y="64598"/>
                  <a:pt x="3662377" y="73336"/>
                </a:cubicBezTo>
                <a:cubicBezTo>
                  <a:pt x="3668394" y="82074"/>
                  <a:pt x="3671491" y="93286"/>
                  <a:pt x="3671668" y="106971"/>
                </a:cubicBezTo>
                <a:cubicBezTo>
                  <a:pt x="3671461" y="120653"/>
                  <a:pt x="3668246" y="131845"/>
                  <a:pt x="3662022" y="140546"/>
                </a:cubicBezTo>
                <a:cubicBezTo>
                  <a:pt x="3655798" y="149247"/>
                  <a:pt x="3647809" y="155663"/>
                  <a:pt x="3638053" y="159792"/>
                </a:cubicBezTo>
                <a:cubicBezTo>
                  <a:pt x="3628298" y="163922"/>
                  <a:pt x="3618019" y="165969"/>
                  <a:pt x="3607217" y="165935"/>
                </a:cubicBezTo>
                <a:cubicBezTo>
                  <a:pt x="3596200" y="165969"/>
                  <a:pt x="3585820" y="163922"/>
                  <a:pt x="3576077" y="159792"/>
                </a:cubicBezTo>
                <a:cubicBezTo>
                  <a:pt x="3566334" y="155663"/>
                  <a:pt x="3558396" y="149247"/>
                  <a:pt x="3552261" y="140546"/>
                </a:cubicBezTo>
                <a:cubicBezTo>
                  <a:pt x="3546126" y="131845"/>
                  <a:pt x="3542961" y="120653"/>
                  <a:pt x="3542767" y="106971"/>
                </a:cubicBezTo>
                <a:cubicBezTo>
                  <a:pt x="3542957" y="93070"/>
                  <a:pt x="3546105" y="81757"/>
                  <a:pt x="3552210" y="73031"/>
                </a:cubicBezTo>
                <a:cubicBezTo>
                  <a:pt x="3558315" y="64306"/>
                  <a:pt x="3566237" y="57905"/>
                  <a:pt x="3575976" y="53827"/>
                </a:cubicBezTo>
                <a:cubicBezTo>
                  <a:pt x="3585714" y="49750"/>
                  <a:pt x="3596128" y="47734"/>
                  <a:pt x="3607217" y="47778"/>
                </a:cubicBezTo>
                <a:close/>
                <a:moveTo>
                  <a:pt x="2654717" y="47778"/>
                </a:moveTo>
                <a:cubicBezTo>
                  <a:pt x="2666023" y="47746"/>
                  <a:pt x="2676538" y="49814"/>
                  <a:pt x="2686264" y="53980"/>
                </a:cubicBezTo>
                <a:cubicBezTo>
                  <a:pt x="2695990" y="58146"/>
                  <a:pt x="2703861" y="64598"/>
                  <a:pt x="2709877" y="73336"/>
                </a:cubicBezTo>
                <a:cubicBezTo>
                  <a:pt x="2715894" y="82074"/>
                  <a:pt x="2718991" y="93286"/>
                  <a:pt x="2719168" y="106971"/>
                </a:cubicBezTo>
                <a:cubicBezTo>
                  <a:pt x="2718961" y="120653"/>
                  <a:pt x="2715746" y="131845"/>
                  <a:pt x="2709522" y="140546"/>
                </a:cubicBezTo>
                <a:cubicBezTo>
                  <a:pt x="2703298" y="149247"/>
                  <a:pt x="2695309" y="155663"/>
                  <a:pt x="2685553" y="159792"/>
                </a:cubicBezTo>
                <a:cubicBezTo>
                  <a:pt x="2675798" y="163922"/>
                  <a:pt x="2665519" y="165969"/>
                  <a:pt x="2654717" y="165935"/>
                </a:cubicBezTo>
                <a:cubicBezTo>
                  <a:pt x="2643700" y="165969"/>
                  <a:pt x="2633320" y="163922"/>
                  <a:pt x="2623577" y="159792"/>
                </a:cubicBezTo>
                <a:cubicBezTo>
                  <a:pt x="2613834" y="155663"/>
                  <a:pt x="2605896" y="149247"/>
                  <a:pt x="2599761" y="140546"/>
                </a:cubicBezTo>
                <a:cubicBezTo>
                  <a:pt x="2593626" y="131845"/>
                  <a:pt x="2590461" y="120653"/>
                  <a:pt x="2590266" y="106971"/>
                </a:cubicBezTo>
                <a:cubicBezTo>
                  <a:pt x="2590457" y="93070"/>
                  <a:pt x="2593604" y="81757"/>
                  <a:pt x="2599710" y="73031"/>
                </a:cubicBezTo>
                <a:cubicBezTo>
                  <a:pt x="2605815" y="64306"/>
                  <a:pt x="2613737" y="57905"/>
                  <a:pt x="2623475" y="53827"/>
                </a:cubicBezTo>
                <a:cubicBezTo>
                  <a:pt x="2633214" y="49750"/>
                  <a:pt x="2643628" y="47734"/>
                  <a:pt x="2654717" y="47778"/>
                </a:cubicBezTo>
                <a:close/>
                <a:moveTo>
                  <a:pt x="1453410" y="47778"/>
                </a:moveTo>
                <a:cubicBezTo>
                  <a:pt x="1461616" y="47768"/>
                  <a:pt x="1469550" y="49215"/>
                  <a:pt x="1477213" y="52117"/>
                </a:cubicBezTo>
                <a:cubicBezTo>
                  <a:pt x="1484876" y="55020"/>
                  <a:pt x="1491725" y="59436"/>
                  <a:pt x="1497759" y="65365"/>
                </a:cubicBezTo>
                <a:lnTo>
                  <a:pt x="1475356" y="89588"/>
                </a:lnTo>
                <a:cubicBezTo>
                  <a:pt x="1472618" y="86743"/>
                  <a:pt x="1469636" y="84656"/>
                  <a:pt x="1466412" y="83326"/>
                </a:cubicBezTo>
                <a:cubicBezTo>
                  <a:pt x="1463188" y="81996"/>
                  <a:pt x="1459692" y="81339"/>
                  <a:pt x="1455925" y="81353"/>
                </a:cubicBezTo>
                <a:cubicBezTo>
                  <a:pt x="1447895" y="81544"/>
                  <a:pt x="1441780" y="84079"/>
                  <a:pt x="1437580" y="88959"/>
                </a:cubicBezTo>
                <a:cubicBezTo>
                  <a:pt x="1433379" y="93838"/>
                  <a:pt x="1431265" y="99919"/>
                  <a:pt x="1431236" y="107200"/>
                </a:cubicBezTo>
                <a:cubicBezTo>
                  <a:pt x="1431255" y="113576"/>
                  <a:pt x="1433332" y="119008"/>
                  <a:pt x="1437465" y="123497"/>
                </a:cubicBezTo>
                <a:cubicBezTo>
                  <a:pt x="1441599" y="127986"/>
                  <a:pt x="1447676" y="130331"/>
                  <a:pt x="1455696" y="130531"/>
                </a:cubicBezTo>
                <a:cubicBezTo>
                  <a:pt x="1459616" y="130526"/>
                  <a:pt x="1463378" y="129735"/>
                  <a:pt x="1466983" y="128158"/>
                </a:cubicBezTo>
                <a:cubicBezTo>
                  <a:pt x="1470589" y="126580"/>
                  <a:pt x="1473837" y="124245"/>
                  <a:pt x="1476728" y="121153"/>
                </a:cubicBezTo>
                <a:lnTo>
                  <a:pt x="1500731" y="146291"/>
                </a:lnTo>
                <a:cubicBezTo>
                  <a:pt x="1493944" y="152387"/>
                  <a:pt x="1486600" y="157098"/>
                  <a:pt x="1478699" y="160424"/>
                </a:cubicBezTo>
                <a:cubicBezTo>
                  <a:pt x="1470798" y="163751"/>
                  <a:pt x="1462597" y="165435"/>
                  <a:pt x="1454096" y="165478"/>
                </a:cubicBezTo>
                <a:cubicBezTo>
                  <a:pt x="1442945" y="165539"/>
                  <a:pt x="1432540" y="163615"/>
                  <a:pt x="1422882" y="159707"/>
                </a:cubicBezTo>
                <a:cubicBezTo>
                  <a:pt x="1413223" y="155799"/>
                  <a:pt x="1405392" y="149542"/>
                  <a:pt x="1399390" y="140935"/>
                </a:cubicBezTo>
                <a:cubicBezTo>
                  <a:pt x="1393388" y="132328"/>
                  <a:pt x="1390297" y="121007"/>
                  <a:pt x="1390117" y="106971"/>
                </a:cubicBezTo>
                <a:cubicBezTo>
                  <a:pt x="1390310" y="93286"/>
                  <a:pt x="1393426" y="82074"/>
                  <a:pt x="1399466" y="73336"/>
                </a:cubicBezTo>
                <a:cubicBezTo>
                  <a:pt x="1405507" y="64598"/>
                  <a:pt x="1413311" y="58146"/>
                  <a:pt x="1422881" y="53980"/>
                </a:cubicBezTo>
                <a:cubicBezTo>
                  <a:pt x="1432451" y="49814"/>
                  <a:pt x="1442628" y="47746"/>
                  <a:pt x="1453410" y="47778"/>
                </a:cubicBezTo>
                <a:close/>
                <a:moveTo>
                  <a:pt x="254335" y="47778"/>
                </a:moveTo>
                <a:cubicBezTo>
                  <a:pt x="262351" y="47816"/>
                  <a:pt x="269137" y="49110"/>
                  <a:pt x="274693" y="51660"/>
                </a:cubicBezTo>
                <a:cubicBezTo>
                  <a:pt x="280250" y="54211"/>
                  <a:pt x="284520" y="57789"/>
                  <a:pt x="287503" y="62396"/>
                </a:cubicBezTo>
                <a:lnTo>
                  <a:pt x="289558" y="50290"/>
                </a:lnTo>
                <a:lnTo>
                  <a:pt x="329079" y="50290"/>
                </a:lnTo>
                <a:lnTo>
                  <a:pt x="329079" y="163194"/>
                </a:lnTo>
                <a:lnTo>
                  <a:pt x="290244" y="163194"/>
                </a:lnTo>
                <a:lnTo>
                  <a:pt x="288416" y="151088"/>
                </a:lnTo>
                <a:cubicBezTo>
                  <a:pt x="283447" y="156518"/>
                  <a:pt x="277605" y="160334"/>
                  <a:pt x="270890" y="162537"/>
                </a:cubicBezTo>
                <a:cubicBezTo>
                  <a:pt x="264176" y="164741"/>
                  <a:pt x="257590" y="165645"/>
                  <a:pt x="251133" y="165249"/>
                </a:cubicBezTo>
                <a:cubicBezTo>
                  <a:pt x="234483" y="163970"/>
                  <a:pt x="221734" y="158078"/>
                  <a:pt x="212886" y="147572"/>
                </a:cubicBezTo>
                <a:cubicBezTo>
                  <a:pt x="204037" y="137066"/>
                  <a:pt x="199572" y="123456"/>
                  <a:pt x="199492" y="106742"/>
                </a:cubicBezTo>
                <a:cubicBezTo>
                  <a:pt x="199720" y="89680"/>
                  <a:pt x="204746" y="75680"/>
                  <a:pt x="214571" y="64741"/>
                </a:cubicBezTo>
                <a:cubicBezTo>
                  <a:pt x="224396" y="53803"/>
                  <a:pt x="237651" y="48148"/>
                  <a:pt x="254335" y="47778"/>
                </a:cubicBezTo>
                <a:close/>
                <a:moveTo>
                  <a:pt x="3759451" y="47549"/>
                </a:moveTo>
                <a:cubicBezTo>
                  <a:pt x="3765233" y="47568"/>
                  <a:pt x="3770700" y="48616"/>
                  <a:pt x="3775853" y="50692"/>
                </a:cubicBezTo>
                <a:cubicBezTo>
                  <a:pt x="3781006" y="52768"/>
                  <a:pt x="3785445" y="55759"/>
                  <a:pt x="3789169" y="59663"/>
                </a:cubicBezTo>
                <a:lnTo>
                  <a:pt x="3772252" y="90059"/>
                </a:lnTo>
                <a:cubicBezTo>
                  <a:pt x="3768905" y="87374"/>
                  <a:pt x="3765771" y="85545"/>
                  <a:pt x="3762851" y="84571"/>
                </a:cubicBezTo>
                <a:cubicBezTo>
                  <a:pt x="3759932" y="83598"/>
                  <a:pt x="3756741" y="83135"/>
                  <a:pt x="3753279" y="83182"/>
                </a:cubicBezTo>
                <a:cubicBezTo>
                  <a:pt x="3747868" y="83139"/>
                  <a:pt x="3743316" y="84825"/>
                  <a:pt x="3739620" y="88240"/>
                </a:cubicBezTo>
                <a:cubicBezTo>
                  <a:pt x="3735924" y="91654"/>
                  <a:pt x="3734000" y="97055"/>
                  <a:pt x="3733848" y="104442"/>
                </a:cubicBezTo>
                <a:lnTo>
                  <a:pt x="3733848" y="163192"/>
                </a:lnTo>
                <a:lnTo>
                  <a:pt x="3691814" y="163192"/>
                </a:lnTo>
                <a:lnTo>
                  <a:pt x="3691814" y="50290"/>
                </a:lnTo>
                <a:lnTo>
                  <a:pt x="3729507" y="50292"/>
                </a:lnTo>
                <a:lnTo>
                  <a:pt x="3732020" y="62634"/>
                </a:lnTo>
                <a:cubicBezTo>
                  <a:pt x="3735077" y="57406"/>
                  <a:pt x="3739020" y="53578"/>
                  <a:pt x="3743849" y="51149"/>
                </a:cubicBezTo>
                <a:cubicBezTo>
                  <a:pt x="3748678" y="48720"/>
                  <a:pt x="3753879" y="47520"/>
                  <a:pt x="3759451" y="47549"/>
                </a:cubicBezTo>
                <a:close/>
                <a:moveTo>
                  <a:pt x="3186518" y="47549"/>
                </a:moveTo>
                <a:cubicBezTo>
                  <a:pt x="3200012" y="47601"/>
                  <a:pt x="3211707" y="50443"/>
                  <a:pt x="3221603" y="56074"/>
                </a:cubicBezTo>
                <a:cubicBezTo>
                  <a:pt x="3231499" y="61705"/>
                  <a:pt x="3238640" y="69810"/>
                  <a:pt x="3243024" y="80391"/>
                </a:cubicBezTo>
                <a:cubicBezTo>
                  <a:pt x="3247408" y="90972"/>
                  <a:pt x="3248080" y="103713"/>
                  <a:pt x="3245039" y="118615"/>
                </a:cubicBezTo>
                <a:lnTo>
                  <a:pt x="3166172" y="118615"/>
                </a:lnTo>
                <a:cubicBezTo>
                  <a:pt x="3167948" y="123625"/>
                  <a:pt x="3171368" y="127290"/>
                  <a:pt x="3176430" y="129610"/>
                </a:cubicBezTo>
                <a:cubicBezTo>
                  <a:pt x="3181493" y="131929"/>
                  <a:pt x="3186455" y="133074"/>
                  <a:pt x="3191318" y="133045"/>
                </a:cubicBezTo>
                <a:cubicBezTo>
                  <a:pt x="3197471" y="133007"/>
                  <a:pt x="3202938" y="132167"/>
                  <a:pt x="3207720" y="130526"/>
                </a:cubicBezTo>
                <a:cubicBezTo>
                  <a:pt x="3212501" y="128884"/>
                  <a:pt x="3216712" y="126670"/>
                  <a:pt x="3220350" y="123883"/>
                </a:cubicBezTo>
                <a:lnTo>
                  <a:pt x="3240924" y="146978"/>
                </a:lnTo>
                <a:cubicBezTo>
                  <a:pt x="3234095" y="153254"/>
                  <a:pt x="3226265" y="157946"/>
                  <a:pt x="3217436" y="161053"/>
                </a:cubicBezTo>
                <a:cubicBezTo>
                  <a:pt x="3208606" y="164160"/>
                  <a:pt x="3199291" y="165711"/>
                  <a:pt x="3189489" y="165707"/>
                </a:cubicBezTo>
                <a:cubicBezTo>
                  <a:pt x="3177449" y="165743"/>
                  <a:pt x="3166477" y="163716"/>
                  <a:pt x="3156571" y="159623"/>
                </a:cubicBezTo>
                <a:cubicBezTo>
                  <a:pt x="3146665" y="155530"/>
                  <a:pt x="3138740" y="149151"/>
                  <a:pt x="3132796" y="140486"/>
                </a:cubicBezTo>
                <a:cubicBezTo>
                  <a:pt x="3126853" y="131821"/>
                  <a:pt x="3123805" y="120649"/>
                  <a:pt x="3123652" y="106969"/>
                </a:cubicBezTo>
                <a:cubicBezTo>
                  <a:pt x="3123861" y="93286"/>
                  <a:pt x="3127025" y="82058"/>
                  <a:pt x="3133143" y="73283"/>
                </a:cubicBezTo>
                <a:cubicBezTo>
                  <a:pt x="3139262" y="64508"/>
                  <a:pt x="3147082" y="58018"/>
                  <a:pt x="3156605" y="53814"/>
                </a:cubicBezTo>
                <a:cubicBezTo>
                  <a:pt x="3166127" y="49609"/>
                  <a:pt x="3176098" y="47521"/>
                  <a:pt x="3186518" y="47549"/>
                </a:cubicBezTo>
                <a:close/>
                <a:moveTo>
                  <a:pt x="2806951" y="47549"/>
                </a:moveTo>
                <a:cubicBezTo>
                  <a:pt x="2812733" y="47568"/>
                  <a:pt x="2818200" y="48616"/>
                  <a:pt x="2823353" y="50692"/>
                </a:cubicBezTo>
                <a:cubicBezTo>
                  <a:pt x="2828506" y="52768"/>
                  <a:pt x="2832945" y="55759"/>
                  <a:pt x="2836669" y="59663"/>
                </a:cubicBezTo>
                <a:lnTo>
                  <a:pt x="2819752" y="90059"/>
                </a:lnTo>
                <a:cubicBezTo>
                  <a:pt x="2816404" y="87374"/>
                  <a:pt x="2813271" y="85545"/>
                  <a:pt x="2810351" y="84571"/>
                </a:cubicBezTo>
                <a:cubicBezTo>
                  <a:pt x="2807432" y="83598"/>
                  <a:pt x="2804241" y="83135"/>
                  <a:pt x="2800779" y="83182"/>
                </a:cubicBezTo>
                <a:cubicBezTo>
                  <a:pt x="2795368" y="83139"/>
                  <a:pt x="2790816" y="84825"/>
                  <a:pt x="2787120" y="88240"/>
                </a:cubicBezTo>
                <a:cubicBezTo>
                  <a:pt x="2783424" y="91654"/>
                  <a:pt x="2781500" y="97055"/>
                  <a:pt x="2781348" y="104442"/>
                </a:cubicBezTo>
                <a:lnTo>
                  <a:pt x="2781348" y="163192"/>
                </a:lnTo>
                <a:lnTo>
                  <a:pt x="2739314" y="163192"/>
                </a:lnTo>
                <a:lnTo>
                  <a:pt x="2739314" y="50290"/>
                </a:lnTo>
                <a:lnTo>
                  <a:pt x="2777007" y="50292"/>
                </a:lnTo>
                <a:lnTo>
                  <a:pt x="2779520" y="62634"/>
                </a:lnTo>
                <a:cubicBezTo>
                  <a:pt x="2782577" y="57406"/>
                  <a:pt x="2786520" y="53578"/>
                  <a:pt x="2791349" y="51149"/>
                </a:cubicBezTo>
                <a:cubicBezTo>
                  <a:pt x="2796178" y="48720"/>
                  <a:pt x="2801379" y="47520"/>
                  <a:pt x="2806951" y="47549"/>
                </a:cubicBezTo>
                <a:close/>
                <a:moveTo>
                  <a:pt x="1567267" y="47549"/>
                </a:moveTo>
                <a:cubicBezTo>
                  <a:pt x="1580762" y="47601"/>
                  <a:pt x="1592457" y="50443"/>
                  <a:pt x="1602353" y="56074"/>
                </a:cubicBezTo>
                <a:cubicBezTo>
                  <a:pt x="1612249" y="61705"/>
                  <a:pt x="1619390" y="69810"/>
                  <a:pt x="1623774" y="80391"/>
                </a:cubicBezTo>
                <a:cubicBezTo>
                  <a:pt x="1628158" y="90972"/>
                  <a:pt x="1628830" y="103713"/>
                  <a:pt x="1625789" y="118615"/>
                </a:cubicBezTo>
                <a:lnTo>
                  <a:pt x="1546922" y="118615"/>
                </a:lnTo>
                <a:cubicBezTo>
                  <a:pt x="1548698" y="123625"/>
                  <a:pt x="1552118" y="127290"/>
                  <a:pt x="1557180" y="129610"/>
                </a:cubicBezTo>
                <a:cubicBezTo>
                  <a:pt x="1562243" y="131929"/>
                  <a:pt x="1567206" y="133074"/>
                  <a:pt x="1572068" y="133045"/>
                </a:cubicBezTo>
                <a:cubicBezTo>
                  <a:pt x="1578221" y="133007"/>
                  <a:pt x="1583689" y="132167"/>
                  <a:pt x="1588470" y="130526"/>
                </a:cubicBezTo>
                <a:cubicBezTo>
                  <a:pt x="1593252" y="128884"/>
                  <a:pt x="1597462" y="126670"/>
                  <a:pt x="1601100" y="123883"/>
                </a:cubicBezTo>
                <a:lnTo>
                  <a:pt x="1621674" y="146978"/>
                </a:lnTo>
                <a:cubicBezTo>
                  <a:pt x="1614845" y="153254"/>
                  <a:pt x="1607015" y="157946"/>
                  <a:pt x="1598186" y="161053"/>
                </a:cubicBezTo>
                <a:cubicBezTo>
                  <a:pt x="1589356" y="164160"/>
                  <a:pt x="1580041" y="165711"/>
                  <a:pt x="1570239" y="165707"/>
                </a:cubicBezTo>
                <a:cubicBezTo>
                  <a:pt x="1558200" y="165743"/>
                  <a:pt x="1547227" y="163716"/>
                  <a:pt x="1537321" y="159623"/>
                </a:cubicBezTo>
                <a:cubicBezTo>
                  <a:pt x="1527415" y="155530"/>
                  <a:pt x="1519490" y="149151"/>
                  <a:pt x="1513546" y="140486"/>
                </a:cubicBezTo>
                <a:cubicBezTo>
                  <a:pt x="1507603" y="131821"/>
                  <a:pt x="1504555" y="120649"/>
                  <a:pt x="1504402" y="106969"/>
                </a:cubicBezTo>
                <a:cubicBezTo>
                  <a:pt x="1504611" y="93286"/>
                  <a:pt x="1507775" y="82058"/>
                  <a:pt x="1513894" y="73283"/>
                </a:cubicBezTo>
                <a:cubicBezTo>
                  <a:pt x="1520012" y="64508"/>
                  <a:pt x="1527833" y="58018"/>
                  <a:pt x="1537355" y="53814"/>
                </a:cubicBezTo>
                <a:cubicBezTo>
                  <a:pt x="1546877" y="49609"/>
                  <a:pt x="1556848" y="47521"/>
                  <a:pt x="1567267" y="47549"/>
                </a:cubicBezTo>
                <a:close/>
                <a:moveTo>
                  <a:pt x="1359151" y="47549"/>
                </a:moveTo>
                <a:cubicBezTo>
                  <a:pt x="1364933" y="47568"/>
                  <a:pt x="1370400" y="48616"/>
                  <a:pt x="1375553" y="50692"/>
                </a:cubicBezTo>
                <a:cubicBezTo>
                  <a:pt x="1380706" y="52768"/>
                  <a:pt x="1385145" y="55759"/>
                  <a:pt x="1388869" y="59663"/>
                </a:cubicBezTo>
                <a:lnTo>
                  <a:pt x="1371952" y="90059"/>
                </a:lnTo>
                <a:cubicBezTo>
                  <a:pt x="1368605" y="87374"/>
                  <a:pt x="1365471" y="85545"/>
                  <a:pt x="1362551" y="84571"/>
                </a:cubicBezTo>
                <a:cubicBezTo>
                  <a:pt x="1359632" y="83598"/>
                  <a:pt x="1356441" y="83135"/>
                  <a:pt x="1352979" y="83182"/>
                </a:cubicBezTo>
                <a:cubicBezTo>
                  <a:pt x="1347569" y="83139"/>
                  <a:pt x="1343016" y="84825"/>
                  <a:pt x="1339320" y="88240"/>
                </a:cubicBezTo>
                <a:cubicBezTo>
                  <a:pt x="1335624" y="91654"/>
                  <a:pt x="1333700" y="97055"/>
                  <a:pt x="1333548" y="104442"/>
                </a:cubicBezTo>
                <a:lnTo>
                  <a:pt x="1333548" y="163192"/>
                </a:lnTo>
                <a:lnTo>
                  <a:pt x="1291514" y="163192"/>
                </a:lnTo>
                <a:lnTo>
                  <a:pt x="1291514" y="50290"/>
                </a:lnTo>
                <a:lnTo>
                  <a:pt x="1329207" y="50292"/>
                </a:lnTo>
                <a:lnTo>
                  <a:pt x="1331720" y="62634"/>
                </a:lnTo>
                <a:cubicBezTo>
                  <a:pt x="1334777" y="57406"/>
                  <a:pt x="1338720" y="53578"/>
                  <a:pt x="1343549" y="51149"/>
                </a:cubicBezTo>
                <a:cubicBezTo>
                  <a:pt x="1348378" y="48720"/>
                  <a:pt x="1353579" y="47520"/>
                  <a:pt x="1359151" y="47549"/>
                </a:cubicBezTo>
                <a:close/>
                <a:moveTo>
                  <a:pt x="1214842" y="47549"/>
                </a:moveTo>
                <a:cubicBezTo>
                  <a:pt x="1228337" y="47601"/>
                  <a:pt x="1240032" y="50443"/>
                  <a:pt x="1249928" y="56074"/>
                </a:cubicBezTo>
                <a:cubicBezTo>
                  <a:pt x="1259824" y="61705"/>
                  <a:pt x="1266965" y="69810"/>
                  <a:pt x="1271349" y="80391"/>
                </a:cubicBezTo>
                <a:cubicBezTo>
                  <a:pt x="1275733" y="90972"/>
                  <a:pt x="1276405" y="103713"/>
                  <a:pt x="1273364" y="118615"/>
                </a:cubicBezTo>
                <a:lnTo>
                  <a:pt x="1194497" y="118615"/>
                </a:lnTo>
                <a:cubicBezTo>
                  <a:pt x="1196274" y="123625"/>
                  <a:pt x="1199693" y="127290"/>
                  <a:pt x="1204755" y="129610"/>
                </a:cubicBezTo>
                <a:cubicBezTo>
                  <a:pt x="1209818" y="131929"/>
                  <a:pt x="1214781" y="133074"/>
                  <a:pt x="1219643" y="133045"/>
                </a:cubicBezTo>
                <a:cubicBezTo>
                  <a:pt x="1225796" y="133007"/>
                  <a:pt x="1231264" y="132167"/>
                  <a:pt x="1236045" y="130526"/>
                </a:cubicBezTo>
                <a:cubicBezTo>
                  <a:pt x="1240827" y="128884"/>
                  <a:pt x="1245037" y="126670"/>
                  <a:pt x="1248675" y="123883"/>
                </a:cubicBezTo>
                <a:lnTo>
                  <a:pt x="1269249" y="146978"/>
                </a:lnTo>
                <a:cubicBezTo>
                  <a:pt x="1262420" y="153254"/>
                  <a:pt x="1254590" y="157946"/>
                  <a:pt x="1245761" y="161053"/>
                </a:cubicBezTo>
                <a:cubicBezTo>
                  <a:pt x="1236931" y="164160"/>
                  <a:pt x="1227616" y="165711"/>
                  <a:pt x="1217814" y="165707"/>
                </a:cubicBezTo>
                <a:cubicBezTo>
                  <a:pt x="1205775" y="165743"/>
                  <a:pt x="1194802" y="163716"/>
                  <a:pt x="1184896" y="159623"/>
                </a:cubicBezTo>
                <a:cubicBezTo>
                  <a:pt x="1174990" y="155530"/>
                  <a:pt x="1167065" y="149151"/>
                  <a:pt x="1161121" y="140486"/>
                </a:cubicBezTo>
                <a:cubicBezTo>
                  <a:pt x="1155178" y="131821"/>
                  <a:pt x="1152130" y="120649"/>
                  <a:pt x="1151977" y="106969"/>
                </a:cubicBezTo>
                <a:cubicBezTo>
                  <a:pt x="1152186" y="93286"/>
                  <a:pt x="1155350" y="82058"/>
                  <a:pt x="1161469" y="73283"/>
                </a:cubicBezTo>
                <a:cubicBezTo>
                  <a:pt x="1167587" y="64508"/>
                  <a:pt x="1175408" y="58018"/>
                  <a:pt x="1184930" y="53814"/>
                </a:cubicBezTo>
                <a:cubicBezTo>
                  <a:pt x="1194452" y="49609"/>
                  <a:pt x="1204423" y="47521"/>
                  <a:pt x="1214842" y="47549"/>
                </a:cubicBezTo>
                <a:close/>
                <a:moveTo>
                  <a:pt x="832864" y="47549"/>
                </a:moveTo>
                <a:cubicBezTo>
                  <a:pt x="845097" y="47345"/>
                  <a:pt x="855416" y="51182"/>
                  <a:pt x="863821" y="59060"/>
                </a:cubicBezTo>
                <a:cubicBezTo>
                  <a:pt x="872227" y="66939"/>
                  <a:pt x="876605" y="80771"/>
                  <a:pt x="876957" y="100556"/>
                </a:cubicBezTo>
                <a:lnTo>
                  <a:pt x="876957" y="163192"/>
                </a:lnTo>
                <a:lnTo>
                  <a:pt x="834924" y="163192"/>
                </a:lnTo>
                <a:lnTo>
                  <a:pt x="834924" y="100784"/>
                </a:lnTo>
                <a:cubicBezTo>
                  <a:pt x="834752" y="93902"/>
                  <a:pt x="833093" y="89035"/>
                  <a:pt x="829947" y="86182"/>
                </a:cubicBezTo>
                <a:cubicBezTo>
                  <a:pt x="826802" y="83330"/>
                  <a:pt x="823198" y="81948"/>
                  <a:pt x="819137" y="82039"/>
                </a:cubicBezTo>
                <a:cubicBezTo>
                  <a:pt x="813923" y="82015"/>
                  <a:pt x="809423" y="83777"/>
                  <a:pt x="805639" y="87325"/>
                </a:cubicBezTo>
                <a:cubicBezTo>
                  <a:pt x="801854" y="90873"/>
                  <a:pt x="799872" y="96350"/>
                  <a:pt x="799691" y="103756"/>
                </a:cubicBezTo>
                <a:lnTo>
                  <a:pt x="799691" y="163192"/>
                </a:lnTo>
                <a:lnTo>
                  <a:pt x="758114" y="163192"/>
                </a:lnTo>
                <a:lnTo>
                  <a:pt x="758114" y="50292"/>
                </a:lnTo>
                <a:lnTo>
                  <a:pt x="795350" y="50292"/>
                </a:lnTo>
                <a:lnTo>
                  <a:pt x="797178" y="62634"/>
                </a:lnTo>
                <a:cubicBezTo>
                  <a:pt x="802123" y="57092"/>
                  <a:pt x="807785" y="53149"/>
                  <a:pt x="814162" y="50806"/>
                </a:cubicBezTo>
                <a:cubicBezTo>
                  <a:pt x="820539" y="48463"/>
                  <a:pt x="826773" y="47378"/>
                  <a:pt x="832864" y="47549"/>
                </a:cubicBezTo>
                <a:close/>
                <a:moveTo>
                  <a:pt x="557617" y="47549"/>
                </a:moveTo>
                <a:cubicBezTo>
                  <a:pt x="571112" y="47601"/>
                  <a:pt x="582807" y="50443"/>
                  <a:pt x="592703" y="56074"/>
                </a:cubicBezTo>
                <a:cubicBezTo>
                  <a:pt x="602599" y="61705"/>
                  <a:pt x="609740" y="69810"/>
                  <a:pt x="614124" y="80391"/>
                </a:cubicBezTo>
                <a:cubicBezTo>
                  <a:pt x="618508" y="90972"/>
                  <a:pt x="619180" y="103713"/>
                  <a:pt x="616139" y="118615"/>
                </a:cubicBezTo>
                <a:lnTo>
                  <a:pt x="537272" y="118615"/>
                </a:lnTo>
                <a:cubicBezTo>
                  <a:pt x="539048" y="123625"/>
                  <a:pt x="542468" y="127290"/>
                  <a:pt x="547530" y="129610"/>
                </a:cubicBezTo>
                <a:cubicBezTo>
                  <a:pt x="552593" y="131929"/>
                  <a:pt x="557555" y="133074"/>
                  <a:pt x="562418" y="133045"/>
                </a:cubicBezTo>
                <a:cubicBezTo>
                  <a:pt x="568571" y="133007"/>
                  <a:pt x="574039" y="132167"/>
                  <a:pt x="578820" y="130526"/>
                </a:cubicBezTo>
                <a:cubicBezTo>
                  <a:pt x="583602" y="128884"/>
                  <a:pt x="587812" y="126670"/>
                  <a:pt x="591450" y="123883"/>
                </a:cubicBezTo>
                <a:lnTo>
                  <a:pt x="612024" y="146978"/>
                </a:lnTo>
                <a:cubicBezTo>
                  <a:pt x="605195" y="153254"/>
                  <a:pt x="597365" y="157946"/>
                  <a:pt x="588536" y="161053"/>
                </a:cubicBezTo>
                <a:cubicBezTo>
                  <a:pt x="579706" y="164160"/>
                  <a:pt x="570390" y="165711"/>
                  <a:pt x="560589" y="165707"/>
                </a:cubicBezTo>
                <a:cubicBezTo>
                  <a:pt x="548550" y="165743"/>
                  <a:pt x="537577" y="163716"/>
                  <a:pt x="527671" y="159623"/>
                </a:cubicBezTo>
                <a:cubicBezTo>
                  <a:pt x="517765" y="155530"/>
                  <a:pt x="509840" y="149151"/>
                  <a:pt x="503896" y="140486"/>
                </a:cubicBezTo>
                <a:cubicBezTo>
                  <a:pt x="497953" y="131821"/>
                  <a:pt x="494905" y="120649"/>
                  <a:pt x="494752" y="106969"/>
                </a:cubicBezTo>
                <a:cubicBezTo>
                  <a:pt x="494961" y="93286"/>
                  <a:pt x="498125" y="82058"/>
                  <a:pt x="504244" y="73283"/>
                </a:cubicBezTo>
                <a:cubicBezTo>
                  <a:pt x="510362" y="64508"/>
                  <a:pt x="518183" y="58018"/>
                  <a:pt x="527705" y="53814"/>
                </a:cubicBezTo>
                <a:cubicBezTo>
                  <a:pt x="537227" y="49609"/>
                  <a:pt x="547198" y="47521"/>
                  <a:pt x="557617" y="47549"/>
                </a:cubicBezTo>
                <a:close/>
                <a:moveTo>
                  <a:pt x="1959074" y="39748"/>
                </a:moveTo>
                <a:lnTo>
                  <a:pt x="1959074" y="64237"/>
                </a:lnTo>
                <a:lnTo>
                  <a:pt x="1995211" y="64237"/>
                </a:lnTo>
                <a:cubicBezTo>
                  <a:pt x="1999914" y="64184"/>
                  <a:pt x="2003488" y="63088"/>
                  <a:pt x="2005932" y="60947"/>
                </a:cubicBezTo>
                <a:cubicBezTo>
                  <a:pt x="2008377" y="58806"/>
                  <a:pt x="2009606" y="55935"/>
                  <a:pt x="2009620" y="52336"/>
                </a:cubicBezTo>
                <a:cubicBezTo>
                  <a:pt x="2009596" y="48707"/>
                  <a:pt x="2008386" y="45722"/>
                  <a:pt x="2005989" y="43381"/>
                </a:cubicBezTo>
                <a:cubicBezTo>
                  <a:pt x="2003593" y="41040"/>
                  <a:pt x="2000152" y="39829"/>
                  <a:pt x="1995669" y="39748"/>
                </a:cubicBezTo>
                <a:close/>
                <a:moveTo>
                  <a:pt x="2943577" y="18288"/>
                </a:moveTo>
                <a:lnTo>
                  <a:pt x="2943577" y="51207"/>
                </a:lnTo>
                <a:lnTo>
                  <a:pt x="2968952" y="51207"/>
                </a:lnTo>
                <a:lnTo>
                  <a:pt x="2968952" y="83411"/>
                </a:lnTo>
                <a:lnTo>
                  <a:pt x="2943349" y="83411"/>
                </a:lnTo>
                <a:lnTo>
                  <a:pt x="2943349" y="120289"/>
                </a:lnTo>
                <a:cubicBezTo>
                  <a:pt x="2943516" y="124231"/>
                  <a:pt x="2944611" y="127048"/>
                  <a:pt x="2946635" y="128741"/>
                </a:cubicBezTo>
                <a:cubicBezTo>
                  <a:pt x="2948659" y="130434"/>
                  <a:pt x="2951297" y="131259"/>
                  <a:pt x="2954550" y="131217"/>
                </a:cubicBezTo>
                <a:cubicBezTo>
                  <a:pt x="2956650" y="131198"/>
                  <a:pt x="2958794" y="130837"/>
                  <a:pt x="2960980" y="130135"/>
                </a:cubicBezTo>
                <a:cubicBezTo>
                  <a:pt x="2963165" y="129433"/>
                  <a:pt x="2965137" y="128504"/>
                  <a:pt x="2966895" y="127347"/>
                </a:cubicBezTo>
                <a:lnTo>
                  <a:pt x="2976039" y="158398"/>
                </a:lnTo>
                <a:cubicBezTo>
                  <a:pt x="2971214" y="161110"/>
                  <a:pt x="2966061" y="163051"/>
                  <a:pt x="2960580" y="164222"/>
                </a:cubicBezTo>
                <a:cubicBezTo>
                  <a:pt x="2955098" y="165393"/>
                  <a:pt x="2949431" y="165964"/>
                  <a:pt x="2943577" y="165935"/>
                </a:cubicBezTo>
                <a:cubicBezTo>
                  <a:pt x="2936001" y="166027"/>
                  <a:pt x="2929020" y="164702"/>
                  <a:pt x="2922637" y="161960"/>
                </a:cubicBezTo>
                <a:cubicBezTo>
                  <a:pt x="2916253" y="159219"/>
                  <a:pt x="2911151" y="154513"/>
                  <a:pt x="2907331" y="147842"/>
                </a:cubicBezTo>
                <a:cubicBezTo>
                  <a:pt x="2903511" y="141171"/>
                  <a:pt x="2901658" y="131987"/>
                  <a:pt x="2901772" y="120289"/>
                </a:cubicBezTo>
                <a:lnTo>
                  <a:pt x="2901772" y="83411"/>
                </a:lnTo>
                <a:lnTo>
                  <a:pt x="2883713" y="83411"/>
                </a:lnTo>
                <a:lnTo>
                  <a:pt x="2883713" y="51207"/>
                </a:lnTo>
                <a:lnTo>
                  <a:pt x="2901772" y="51207"/>
                </a:lnTo>
                <a:lnTo>
                  <a:pt x="2901772" y="22892"/>
                </a:lnTo>
                <a:close/>
                <a:moveTo>
                  <a:pt x="2410177" y="18288"/>
                </a:moveTo>
                <a:lnTo>
                  <a:pt x="2410177" y="51207"/>
                </a:lnTo>
                <a:lnTo>
                  <a:pt x="2435552" y="51207"/>
                </a:lnTo>
                <a:lnTo>
                  <a:pt x="2435552" y="83411"/>
                </a:lnTo>
                <a:lnTo>
                  <a:pt x="2409949" y="83411"/>
                </a:lnTo>
                <a:lnTo>
                  <a:pt x="2409949" y="120289"/>
                </a:lnTo>
                <a:cubicBezTo>
                  <a:pt x="2410116" y="124231"/>
                  <a:pt x="2411211" y="127048"/>
                  <a:pt x="2413235" y="128741"/>
                </a:cubicBezTo>
                <a:cubicBezTo>
                  <a:pt x="2415259" y="130434"/>
                  <a:pt x="2417897" y="131259"/>
                  <a:pt x="2421150" y="131217"/>
                </a:cubicBezTo>
                <a:cubicBezTo>
                  <a:pt x="2423250" y="131198"/>
                  <a:pt x="2425394" y="130837"/>
                  <a:pt x="2427580" y="130135"/>
                </a:cubicBezTo>
                <a:cubicBezTo>
                  <a:pt x="2429765" y="129433"/>
                  <a:pt x="2431737" y="128504"/>
                  <a:pt x="2433495" y="127347"/>
                </a:cubicBezTo>
                <a:lnTo>
                  <a:pt x="2442639" y="158398"/>
                </a:lnTo>
                <a:cubicBezTo>
                  <a:pt x="2437814" y="161110"/>
                  <a:pt x="2432661" y="163051"/>
                  <a:pt x="2427180" y="164222"/>
                </a:cubicBezTo>
                <a:cubicBezTo>
                  <a:pt x="2421698" y="165393"/>
                  <a:pt x="2416031" y="165964"/>
                  <a:pt x="2410177" y="165935"/>
                </a:cubicBezTo>
                <a:cubicBezTo>
                  <a:pt x="2402601" y="166027"/>
                  <a:pt x="2395620" y="164702"/>
                  <a:pt x="2389237" y="161960"/>
                </a:cubicBezTo>
                <a:cubicBezTo>
                  <a:pt x="2382853" y="159219"/>
                  <a:pt x="2377751" y="154513"/>
                  <a:pt x="2373931" y="147842"/>
                </a:cubicBezTo>
                <a:cubicBezTo>
                  <a:pt x="2370111" y="141171"/>
                  <a:pt x="2368258" y="131987"/>
                  <a:pt x="2368372" y="120289"/>
                </a:cubicBezTo>
                <a:lnTo>
                  <a:pt x="2368372" y="83411"/>
                </a:lnTo>
                <a:lnTo>
                  <a:pt x="2350313" y="83411"/>
                </a:lnTo>
                <a:lnTo>
                  <a:pt x="2350313" y="51207"/>
                </a:lnTo>
                <a:lnTo>
                  <a:pt x="2368372" y="51207"/>
                </a:lnTo>
                <a:lnTo>
                  <a:pt x="2368372" y="22892"/>
                </a:lnTo>
                <a:close/>
                <a:moveTo>
                  <a:pt x="3943502" y="3201"/>
                </a:moveTo>
                <a:lnTo>
                  <a:pt x="3985536" y="3201"/>
                </a:lnTo>
                <a:lnTo>
                  <a:pt x="3985536" y="163194"/>
                </a:lnTo>
                <a:lnTo>
                  <a:pt x="3948072" y="163194"/>
                </a:lnTo>
                <a:lnTo>
                  <a:pt x="3946244" y="151088"/>
                </a:lnTo>
                <a:cubicBezTo>
                  <a:pt x="3941275" y="156518"/>
                  <a:pt x="3935433" y="160334"/>
                  <a:pt x="3928719" y="162537"/>
                </a:cubicBezTo>
                <a:cubicBezTo>
                  <a:pt x="3922004" y="164741"/>
                  <a:pt x="3915419" y="165645"/>
                  <a:pt x="3908962" y="165249"/>
                </a:cubicBezTo>
                <a:cubicBezTo>
                  <a:pt x="3892312" y="164141"/>
                  <a:pt x="3879563" y="158591"/>
                  <a:pt x="3870714" y="148600"/>
                </a:cubicBezTo>
                <a:cubicBezTo>
                  <a:pt x="3861866" y="138608"/>
                  <a:pt x="3857401" y="124655"/>
                  <a:pt x="3857320" y="106742"/>
                </a:cubicBezTo>
                <a:cubicBezTo>
                  <a:pt x="3857548" y="89181"/>
                  <a:pt x="3862575" y="75038"/>
                  <a:pt x="3872400" y="64313"/>
                </a:cubicBezTo>
                <a:cubicBezTo>
                  <a:pt x="3882224" y="53588"/>
                  <a:pt x="3895479" y="48077"/>
                  <a:pt x="3912164" y="47778"/>
                </a:cubicBezTo>
                <a:cubicBezTo>
                  <a:pt x="3919388" y="47811"/>
                  <a:pt x="3925641" y="48886"/>
                  <a:pt x="3930921" y="51004"/>
                </a:cubicBezTo>
                <a:cubicBezTo>
                  <a:pt x="3936201" y="53121"/>
                  <a:pt x="3940394" y="56081"/>
                  <a:pt x="3943502" y="59883"/>
                </a:cubicBezTo>
                <a:close/>
                <a:moveTo>
                  <a:pt x="3796589" y="3201"/>
                </a:moveTo>
                <a:lnTo>
                  <a:pt x="3838166" y="3201"/>
                </a:lnTo>
                <a:lnTo>
                  <a:pt x="3838166" y="163192"/>
                </a:lnTo>
                <a:lnTo>
                  <a:pt x="3796589" y="163192"/>
                </a:lnTo>
                <a:close/>
                <a:moveTo>
                  <a:pt x="3296398" y="3201"/>
                </a:moveTo>
                <a:lnTo>
                  <a:pt x="3345775" y="3201"/>
                </a:lnTo>
                <a:lnTo>
                  <a:pt x="3366349" y="59507"/>
                </a:lnTo>
                <a:cubicBezTo>
                  <a:pt x="3368259" y="65615"/>
                  <a:pt x="3369869" y="71824"/>
                  <a:pt x="3371178" y="78132"/>
                </a:cubicBezTo>
                <a:cubicBezTo>
                  <a:pt x="3372488" y="84441"/>
                  <a:pt x="3373698" y="90592"/>
                  <a:pt x="3374807" y="96586"/>
                </a:cubicBezTo>
                <a:lnTo>
                  <a:pt x="3404297" y="3201"/>
                </a:lnTo>
                <a:lnTo>
                  <a:pt x="3435615" y="3201"/>
                </a:lnTo>
                <a:lnTo>
                  <a:pt x="3466019" y="96586"/>
                </a:lnTo>
                <a:cubicBezTo>
                  <a:pt x="3467162" y="90516"/>
                  <a:pt x="3468476" y="84288"/>
                  <a:pt x="3469962" y="77903"/>
                </a:cubicBezTo>
                <a:cubicBezTo>
                  <a:pt x="3471448" y="71518"/>
                  <a:pt x="3473106" y="65005"/>
                  <a:pt x="3474934" y="58362"/>
                </a:cubicBezTo>
                <a:lnTo>
                  <a:pt x="3494137" y="3201"/>
                </a:lnTo>
                <a:lnTo>
                  <a:pt x="3543514" y="3201"/>
                </a:lnTo>
                <a:lnTo>
                  <a:pt x="3485221" y="163192"/>
                </a:lnTo>
                <a:lnTo>
                  <a:pt x="3448417" y="163192"/>
                </a:lnTo>
                <a:lnTo>
                  <a:pt x="3420070" y="86515"/>
                </a:lnTo>
                <a:lnTo>
                  <a:pt x="3392638" y="163192"/>
                </a:lnTo>
                <a:lnTo>
                  <a:pt x="3356062" y="163192"/>
                </a:lnTo>
                <a:close/>
                <a:moveTo>
                  <a:pt x="2986964" y="3201"/>
                </a:moveTo>
                <a:lnTo>
                  <a:pt x="3029455" y="3201"/>
                </a:lnTo>
                <a:lnTo>
                  <a:pt x="3029455" y="62397"/>
                </a:lnTo>
                <a:cubicBezTo>
                  <a:pt x="3033373" y="57290"/>
                  <a:pt x="3037721" y="53569"/>
                  <a:pt x="3042496" y="51233"/>
                </a:cubicBezTo>
                <a:cubicBezTo>
                  <a:pt x="3047273" y="48896"/>
                  <a:pt x="3052993" y="47744"/>
                  <a:pt x="3059656" y="47778"/>
                </a:cubicBezTo>
                <a:cubicBezTo>
                  <a:pt x="3067397" y="47727"/>
                  <a:pt x="3074612" y="49478"/>
                  <a:pt x="3081302" y="53032"/>
                </a:cubicBezTo>
                <a:cubicBezTo>
                  <a:pt x="3087992" y="56585"/>
                  <a:pt x="3093413" y="62246"/>
                  <a:pt x="3097565" y="70014"/>
                </a:cubicBezTo>
                <a:cubicBezTo>
                  <a:pt x="3101717" y="77782"/>
                  <a:pt x="3103854" y="87963"/>
                  <a:pt x="3103978" y="100556"/>
                </a:cubicBezTo>
                <a:lnTo>
                  <a:pt x="3103978" y="163192"/>
                </a:lnTo>
                <a:lnTo>
                  <a:pt x="3062173" y="163192"/>
                </a:lnTo>
                <a:lnTo>
                  <a:pt x="3062173" y="100784"/>
                </a:lnTo>
                <a:cubicBezTo>
                  <a:pt x="3061864" y="94488"/>
                  <a:pt x="3060310" y="90107"/>
                  <a:pt x="3057511" y="87640"/>
                </a:cubicBezTo>
                <a:cubicBezTo>
                  <a:pt x="3054713" y="85173"/>
                  <a:pt x="3051157" y="83992"/>
                  <a:pt x="3046844" y="84096"/>
                </a:cubicBezTo>
                <a:cubicBezTo>
                  <a:pt x="3042521" y="84077"/>
                  <a:pt x="3038583" y="85658"/>
                  <a:pt x="3035032" y="88840"/>
                </a:cubicBezTo>
                <a:cubicBezTo>
                  <a:pt x="3031481" y="92021"/>
                  <a:pt x="3029545" y="96917"/>
                  <a:pt x="3029226" y="103527"/>
                </a:cubicBezTo>
                <a:lnTo>
                  <a:pt x="3029226" y="163192"/>
                </a:lnTo>
                <a:lnTo>
                  <a:pt x="2986964" y="163192"/>
                </a:lnTo>
                <a:close/>
                <a:moveTo>
                  <a:pt x="2291639" y="3201"/>
                </a:moveTo>
                <a:lnTo>
                  <a:pt x="2333216" y="3201"/>
                </a:lnTo>
                <a:lnTo>
                  <a:pt x="2333216" y="163192"/>
                </a:lnTo>
                <a:lnTo>
                  <a:pt x="2291639" y="163192"/>
                </a:lnTo>
                <a:close/>
                <a:moveTo>
                  <a:pt x="1914525" y="3201"/>
                </a:moveTo>
                <a:lnTo>
                  <a:pt x="1996355" y="3201"/>
                </a:lnTo>
                <a:cubicBezTo>
                  <a:pt x="2007147" y="3186"/>
                  <a:pt x="2016904" y="4788"/>
                  <a:pt x="2025628" y="8006"/>
                </a:cubicBezTo>
                <a:cubicBezTo>
                  <a:pt x="2034352" y="11225"/>
                  <a:pt x="2041297" y="16144"/>
                  <a:pt x="2046465" y="22765"/>
                </a:cubicBezTo>
                <a:cubicBezTo>
                  <a:pt x="2051633" y="29386"/>
                  <a:pt x="2054279" y="37793"/>
                  <a:pt x="2054403" y="47987"/>
                </a:cubicBezTo>
                <a:cubicBezTo>
                  <a:pt x="2054541" y="54190"/>
                  <a:pt x="2053351" y="60089"/>
                  <a:pt x="2050833" y="65686"/>
                </a:cubicBezTo>
                <a:cubicBezTo>
                  <a:pt x="2048315" y="71282"/>
                  <a:pt x="2043641" y="75747"/>
                  <a:pt x="2036812" y="79083"/>
                </a:cubicBezTo>
                <a:cubicBezTo>
                  <a:pt x="2044231" y="83232"/>
                  <a:pt x="2049781" y="88640"/>
                  <a:pt x="2053460" y="95307"/>
                </a:cubicBezTo>
                <a:cubicBezTo>
                  <a:pt x="2057139" y="101973"/>
                  <a:pt x="2058976" y="108987"/>
                  <a:pt x="2058972" y="116347"/>
                </a:cubicBezTo>
                <a:cubicBezTo>
                  <a:pt x="2058749" y="128217"/>
                  <a:pt x="2055564" y="137564"/>
                  <a:pt x="2049418" y="144388"/>
                </a:cubicBezTo>
                <a:cubicBezTo>
                  <a:pt x="2043272" y="151213"/>
                  <a:pt x="2035500" y="156056"/>
                  <a:pt x="2026102" y="158919"/>
                </a:cubicBezTo>
                <a:cubicBezTo>
                  <a:pt x="2016705" y="161782"/>
                  <a:pt x="2007017" y="163206"/>
                  <a:pt x="1997041" y="163192"/>
                </a:cubicBezTo>
                <a:lnTo>
                  <a:pt x="1914525" y="163192"/>
                </a:lnTo>
                <a:close/>
                <a:moveTo>
                  <a:pt x="1724177" y="3201"/>
                </a:moveTo>
                <a:lnTo>
                  <a:pt x="1766211" y="3201"/>
                </a:lnTo>
                <a:lnTo>
                  <a:pt x="1766211" y="163194"/>
                </a:lnTo>
                <a:lnTo>
                  <a:pt x="1728747" y="163194"/>
                </a:lnTo>
                <a:lnTo>
                  <a:pt x="1726919" y="151088"/>
                </a:lnTo>
                <a:cubicBezTo>
                  <a:pt x="1721950" y="156518"/>
                  <a:pt x="1716108" y="160334"/>
                  <a:pt x="1709394" y="162537"/>
                </a:cubicBezTo>
                <a:cubicBezTo>
                  <a:pt x="1702680" y="164741"/>
                  <a:pt x="1696094" y="165645"/>
                  <a:pt x="1689636" y="165249"/>
                </a:cubicBezTo>
                <a:cubicBezTo>
                  <a:pt x="1672987" y="164141"/>
                  <a:pt x="1660238" y="158591"/>
                  <a:pt x="1651390" y="148600"/>
                </a:cubicBezTo>
                <a:cubicBezTo>
                  <a:pt x="1642541" y="138608"/>
                  <a:pt x="1638076" y="124655"/>
                  <a:pt x="1637995" y="106742"/>
                </a:cubicBezTo>
                <a:cubicBezTo>
                  <a:pt x="1638223" y="89181"/>
                  <a:pt x="1643250" y="75038"/>
                  <a:pt x="1653075" y="64313"/>
                </a:cubicBezTo>
                <a:cubicBezTo>
                  <a:pt x="1662900" y="53588"/>
                  <a:pt x="1676154" y="48077"/>
                  <a:pt x="1692839" y="47778"/>
                </a:cubicBezTo>
                <a:cubicBezTo>
                  <a:pt x="1700063" y="47811"/>
                  <a:pt x="1706316" y="48886"/>
                  <a:pt x="1711596" y="51004"/>
                </a:cubicBezTo>
                <a:cubicBezTo>
                  <a:pt x="1716876" y="53121"/>
                  <a:pt x="1721070" y="56081"/>
                  <a:pt x="1724177" y="59883"/>
                </a:cubicBezTo>
                <a:close/>
                <a:moveTo>
                  <a:pt x="952500" y="3201"/>
                </a:moveTo>
                <a:lnTo>
                  <a:pt x="999793" y="3201"/>
                </a:lnTo>
                <a:lnTo>
                  <a:pt x="1041868" y="57370"/>
                </a:lnTo>
                <a:lnTo>
                  <a:pt x="1083944" y="3201"/>
                </a:lnTo>
                <a:lnTo>
                  <a:pt x="1131008" y="3201"/>
                </a:lnTo>
                <a:lnTo>
                  <a:pt x="1131008" y="163192"/>
                </a:lnTo>
                <a:lnTo>
                  <a:pt x="1086231" y="163192"/>
                </a:lnTo>
                <a:lnTo>
                  <a:pt x="1086231" y="67883"/>
                </a:lnTo>
                <a:lnTo>
                  <a:pt x="1045299" y="116338"/>
                </a:lnTo>
                <a:lnTo>
                  <a:pt x="1037295" y="116338"/>
                </a:lnTo>
                <a:lnTo>
                  <a:pt x="997277" y="68112"/>
                </a:lnTo>
                <a:lnTo>
                  <a:pt x="997277" y="163192"/>
                </a:lnTo>
                <a:lnTo>
                  <a:pt x="952500" y="163192"/>
                </a:lnTo>
                <a:close/>
                <a:moveTo>
                  <a:pt x="438302" y="3201"/>
                </a:moveTo>
                <a:lnTo>
                  <a:pt x="480336" y="3201"/>
                </a:lnTo>
                <a:lnTo>
                  <a:pt x="480336" y="163194"/>
                </a:lnTo>
                <a:lnTo>
                  <a:pt x="442872" y="163194"/>
                </a:lnTo>
                <a:lnTo>
                  <a:pt x="441044" y="151088"/>
                </a:lnTo>
                <a:cubicBezTo>
                  <a:pt x="436075" y="156518"/>
                  <a:pt x="430233" y="160334"/>
                  <a:pt x="423519" y="162537"/>
                </a:cubicBezTo>
                <a:cubicBezTo>
                  <a:pt x="416805" y="164741"/>
                  <a:pt x="410219" y="165645"/>
                  <a:pt x="403761" y="165249"/>
                </a:cubicBezTo>
                <a:cubicBezTo>
                  <a:pt x="387112" y="164141"/>
                  <a:pt x="374363" y="158591"/>
                  <a:pt x="365514" y="148600"/>
                </a:cubicBezTo>
                <a:cubicBezTo>
                  <a:pt x="356666" y="138608"/>
                  <a:pt x="352201" y="124655"/>
                  <a:pt x="352120" y="106742"/>
                </a:cubicBezTo>
                <a:cubicBezTo>
                  <a:pt x="352348" y="89181"/>
                  <a:pt x="357375" y="75038"/>
                  <a:pt x="367200" y="64313"/>
                </a:cubicBezTo>
                <a:cubicBezTo>
                  <a:pt x="377025" y="53588"/>
                  <a:pt x="390279" y="48077"/>
                  <a:pt x="406964" y="47778"/>
                </a:cubicBezTo>
                <a:cubicBezTo>
                  <a:pt x="414188" y="47811"/>
                  <a:pt x="420441" y="48886"/>
                  <a:pt x="425721" y="51004"/>
                </a:cubicBezTo>
                <a:cubicBezTo>
                  <a:pt x="431001" y="53121"/>
                  <a:pt x="435195" y="56081"/>
                  <a:pt x="438302" y="59883"/>
                </a:cubicBezTo>
                <a:close/>
                <a:moveTo>
                  <a:pt x="0" y="3201"/>
                </a:moveTo>
                <a:lnTo>
                  <a:pt x="47292" y="3201"/>
                </a:lnTo>
                <a:lnTo>
                  <a:pt x="89368" y="57370"/>
                </a:lnTo>
                <a:lnTo>
                  <a:pt x="131444" y="3201"/>
                </a:lnTo>
                <a:lnTo>
                  <a:pt x="178508" y="3201"/>
                </a:lnTo>
                <a:lnTo>
                  <a:pt x="178508" y="163192"/>
                </a:lnTo>
                <a:lnTo>
                  <a:pt x="133731" y="163192"/>
                </a:lnTo>
                <a:lnTo>
                  <a:pt x="133731" y="67883"/>
                </a:lnTo>
                <a:lnTo>
                  <a:pt x="92798" y="116338"/>
                </a:lnTo>
                <a:lnTo>
                  <a:pt x="84795" y="116338"/>
                </a:lnTo>
                <a:lnTo>
                  <a:pt x="44777" y="68112"/>
                </a:lnTo>
                <a:lnTo>
                  <a:pt x="44777" y="163192"/>
                </a:lnTo>
                <a:lnTo>
                  <a:pt x="0" y="163192"/>
                </a:lnTo>
                <a:close/>
                <a:moveTo>
                  <a:pt x="2560825" y="686"/>
                </a:moveTo>
                <a:cubicBezTo>
                  <a:pt x="2567416" y="686"/>
                  <a:pt x="2573665" y="1714"/>
                  <a:pt x="2579570" y="3769"/>
                </a:cubicBezTo>
                <a:cubicBezTo>
                  <a:pt x="2585475" y="5825"/>
                  <a:pt x="2590581" y="8908"/>
                  <a:pt x="2594886" y="13019"/>
                </a:cubicBezTo>
                <a:lnTo>
                  <a:pt x="2582085" y="38385"/>
                </a:lnTo>
                <a:cubicBezTo>
                  <a:pt x="2579789" y="36453"/>
                  <a:pt x="2577351" y="35051"/>
                  <a:pt x="2574769" y="34178"/>
                </a:cubicBezTo>
                <a:cubicBezTo>
                  <a:pt x="2572188" y="33305"/>
                  <a:pt x="2569521" y="32876"/>
                  <a:pt x="2566768" y="32890"/>
                </a:cubicBezTo>
                <a:cubicBezTo>
                  <a:pt x="2563344" y="32857"/>
                  <a:pt x="2560420" y="33954"/>
                  <a:pt x="2557996" y="36181"/>
                </a:cubicBezTo>
                <a:cubicBezTo>
                  <a:pt x="2555572" y="38408"/>
                  <a:pt x="2554305" y="41966"/>
                  <a:pt x="2554195" y="46855"/>
                </a:cubicBezTo>
                <a:lnTo>
                  <a:pt x="2554195" y="52350"/>
                </a:lnTo>
                <a:lnTo>
                  <a:pt x="2583456" y="52350"/>
                </a:lnTo>
                <a:lnTo>
                  <a:pt x="2583456" y="84782"/>
                </a:lnTo>
                <a:lnTo>
                  <a:pt x="2554195" y="84782"/>
                </a:lnTo>
                <a:lnTo>
                  <a:pt x="2554195" y="163192"/>
                </a:lnTo>
                <a:lnTo>
                  <a:pt x="2512162" y="163192"/>
                </a:lnTo>
                <a:lnTo>
                  <a:pt x="2512162" y="84782"/>
                </a:lnTo>
                <a:lnTo>
                  <a:pt x="2492959" y="84782"/>
                </a:lnTo>
                <a:lnTo>
                  <a:pt x="2492959" y="52350"/>
                </a:lnTo>
                <a:lnTo>
                  <a:pt x="2512162" y="52350"/>
                </a:lnTo>
                <a:lnTo>
                  <a:pt x="2512162" y="46855"/>
                </a:lnTo>
                <a:cubicBezTo>
                  <a:pt x="2512331" y="35849"/>
                  <a:pt x="2514810" y="26948"/>
                  <a:pt x="2519599" y="20152"/>
                </a:cubicBezTo>
                <a:cubicBezTo>
                  <a:pt x="2524388" y="13356"/>
                  <a:pt x="2530472" y="8402"/>
                  <a:pt x="2537850" y="5289"/>
                </a:cubicBezTo>
                <a:cubicBezTo>
                  <a:pt x="2545229" y="2176"/>
                  <a:pt x="2552887" y="642"/>
                  <a:pt x="2560825" y="686"/>
                </a:cubicBezTo>
                <a:close/>
                <a:moveTo>
                  <a:pt x="2246209" y="0"/>
                </a:moveTo>
                <a:cubicBezTo>
                  <a:pt x="2252287" y="0"/>
                  <a:pt x="2257666" y="1771"/>
                  <a:pt x="2262344" y="5311"/>
                </a:cubicBezTo>
                <a:cubicBezTo>
                  <a:pt x="2267023" y="8852"/>
                  <a:pt x="2269489" y="14164"/>
                  <a:pt x="2269741" y="21245"/>
                </a:cubicBezTo>
                <a:cubicBezTo>
                  <a:pt x="2269489" y="28218"/>
                  <a:pt x="2267023" y="33463"/>
                  <a:pt x="2262344" y="36980"/>
                </a:cubicBezTo>
                <a:cubicBezTo>
                  <a:pt x="2257666" y="40497"/>
                  <a:pt x="2252287" y="42258"/>
                  <a:pt x="2246209" y="42263"/>
                </a:cubicBezTo>
                <a:cubicBezTo>
                  <a:pt x="2240022" y="42258"/>
                  <a:pt x="2234577" y="40497"/>
                  <a:pt x="2229874" y="36980"/>
                </a:cubicBezTo>
                <a:cubicBezTo>
                  <a:pt x="2225172" y="33463"/>
                  <a:pt x="2222697" y="28218"/>
                  <a:pt x="2222449" y="21245"/>
                </a:cubicBezTo>
                <a:cubicBezTo>
                  <a:pt x="2222697" y="14164"/>
                  <a:pt x="2225172" y="8852"/>
                  <a:pt x="2229874" y="5311"/>
                </a:cubicBezTo>
                <a:cubicBezTo>
                  <a:pt x="2234577" y="1771"/>
                  <a:pt x="2240022" y="0"/>
                  <a:pt x="2246209" y="0"/>
                </a:cubicBezTo>
                <a:close/>
                <a:moveTo>
                  <a:pt x="712684" y="0"/>
                </a:moveTo>
                <a:cubicBezTo>
                  <a:pt x="718762" y="0"/>
                  <a:pt x="724141" y="1771"/>
                  <a:pt x="728819" y="5311"/>
                </a:cubicBezTo>
                <a:cubicBezTo>
                  <a:pt x="733498" y="8852"/>
                  <a:pt x="735964" y="14164"/>
                  <a:pt x="736216" y="21245"/>
                </a:cubicBezTo>
                <a:cubicBezTo>
                  <a:pt x="735964" y="28218"/>
                  <a:pt x="733498" y="33463"/>
                  <a:pt x="728819" y="36980"/>
                </a:cubicBezTo>
                <a:cubicBezTo>
                  <a:pt x="724141" y="40497"/>
                  <a:pt x="718762" y="42258"/>
                  <a:pt x="712684" y="42263"/>
                </a:cubicBezTo>
                <a:cubicBezTo>
                  <a:pt x="706497" y="42258"/>
                  <a:pt x="701052" y="40497"/>
                  <a:pt x="696349" y="36980"/>
                </a:cubicBezTo>
                <a:cubicBezTo>
                  <a:pt x="691647" y="33463"/>
                  <a:pt x="689172" y="28218"/>
                  <a:pt x="688924" y="21245"/>
                </a:cubicBezTo>
                <a:cubicBezTo>
                  <a:pt x="689172" y="14164"/>
                  <a:pt x="691647" y="8852"/>
                  <a:pt x="696349" y="5311"/>
                </a:cubicBezTo>
                <a:cubicBezTo>
                  <a:pt x="701052" y="1771"/>
                  <a:pt x="706497" y="0"/>
                  <a:pt x="7126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A2723728-C63F-4781-A4CE-A23D57999B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576" y="1626919"/>
            <a:ext cx="10110651" cy="3200400"/>
          </a:xfrm>
          <a:prstGeom prst="rect">
            <a:avLst/>
          </a:prstGeom>
        </p:spPr>
      </p:pic>
    </p:spTree>
    <p:extLst>
      <p:ext uri="{BB962C8B-B14F-4D97-AF65-F5344CB8AC3E}">
        <p14:creationId xmlns:p14="http://schemas.microsoft.com/office/powerpoint/2010/main" val="3588482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58273"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827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00F7A2-95E9-4030-93C1-BF6A61170400}"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54655315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2_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46172" y="767561"/>
            <a:ext cx="4649927" cy="1490072"/>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406738" y="457201"/>
            <a:ext cx="5785262" cy="54038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46172" y="2389453"/>
            <a:ext cx="4649927" cy="3257133"/>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7F118D-9AAE-43BB-92A4-62F22E8762B0}"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100061815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5_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46172" y="767561"/>
            <a:ext cx="4649927" cy="1490072"/>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406738" y="457201"/>
            <a:ext cx="5785262" cy="54038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46172" y="2389453"/>
            <a:ext cx="4649927" cy="3257133"/>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7F118D-9AAE-43BB-92A4-62F22E8762B0}"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395091089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46172" y="457200"/>
            <a:ext cx="7574949" cy="1117971"/>
          </a:xfrm>
        </p:spPr>
        <p:txBody>
          <a:bodyPr anchor="b">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1246172"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46173" y="3397296"/>
            <a:ext cx="2430606" cy="2109128"/>
          </a:xfrm>
          <a:solidFill>
            <a:schemeClr val="bg1"/>
          </a:solidFill>
        </p:spPr>
        <p:txBody>
          <a:bodyPr lIns="274320" tIns="274320" rIns="274320" bIns="274320">
            <a:normAutofit/>
          </a:bodyPr>
          <a:lstStyle>
            <a:lvl1pPr marL="0" indent="0">
              <a:lnSpc>
                <a:spcPct val="150000"/>
              </a:lnSpc>
              <a:buNone/>
              <a:defRPr sz="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7F118D-9AAE-43BB-92A4-62F22E8762B0}"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
        <p:nvSpPr>
          <p:cNvPr id="8" name="Picture Placeholder 2"/>
          <p:cNvSpPr>
            <a:spLocks noGrp="1" noChangeAspect="1"/>
          </p:cNvSpPr>
          <p:nvPr>
            <p:ph type="pic" idx="13"/>
          </p:nvPr>
        </p:nvSpPr>
        <p:spPr>
          <a:xfrm>
            <a:off x="3818344"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p:cNvSpPr>
            <a:spLocks noGrp="1"/>
          </p:cNvSpPr>
          <p:nvPr>
            <p:ph type="body" sz="half" idx="14"/>
          </p:nvPr>
        </p:nvSpPr>
        <p:spPr>
          <a:xfrm>
            <a:off x="3818345" y="3397296"/>
            <a:ext cx="2430606" cy="2109128"/>
          </a:xfrm>
          <a:solidFill>
            <a:schemeClr val="bg1"/>
          </a:solidFill>
        </p:spPr>
        <p:txBody>
          <a:bodyPr lIns="274320" tIns="274320" rIns="274320" bIns="274320">
            <a:normAutofit/>
          </a:bodyPr>
          <a:lstStyle>
            <a:lvl1pPr marL="0" indent="0">
              <a:lnSpc>
                <a:spcPct val="150000"/>
              </a:lnSpc>
              <a:buNone/>
              <a:defRPr sz="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Picture Placeholder 2"/>
          <p:cNvSpPr>
            <a:spLocks noGrp="1" noChangeAspect="1"/>
          </p:cNvSpPr>
          <p:nvPr>
            <p:ph type="pic" idx="15"/>
          </p:nvPr>
        </p:nvSpPr>
        <p:spPr>
          <a:xfrm>
            <a:off x="6390515"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p:cNvSpPr>
            <a:spLocks noGrp="1"/>
          </p:cNvSpPr>
          <p:nvPr>
            <p:ph type="body" sz="half" idx="16"/>
          </p:nvPr>
        </p:nvSpPr>
        <p:spPr>
          <a:xfrm>
            <a:off x="6390516" y="3397296"/>
            <a:ext cx="2430606" cy="2109128"/>
          </a:xfrm>
          <a:solidFill>
            <a:schemeClr val="bg1"/>
          </a:solidFill>
        </p:spPr>
        <p:txBody>
          <a:bodyPr lIns="274320" tIns="274320" rIns="274320" bIns="274320">
            <a:normAutofit/>
          </a:bodyPr>
          <a:lstStyle>
            <a:lvl1pPr marL="0" indent="0">
              <a:lnSpc>
                <a:spcPct val="150000"/>
              </a:lnSpc>
              <a:buNone/>
              <a:defRPr sz="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2"/>
          <p:cNvSpPr>
            <a:spLocks noGrp="1" noChangeAspect="1"/>
          </p:cNvSpPr>
          <p:nvPr>
            <p:ph type="pic" idx="17"/>
          </p:nvPr>
        </p:nvSpPr>
        <p:spPr>
          <a:xfrm>
            <a:off x="8962685"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8"/>
          </p:nvPr>
        </p:nvSpPr>
        <p:spPr>
          <a:xfrm>
            <a:off x="8962686" y="3397296"/>
            <a:ext cx="2430606" cy="2109128"/>
          </a:xfrm>
          <a:solidFill>
            <a:schemeClr val="bg1"/>
          </a:solidFill>
        </p:spPr>
        <p:txBody>
          <a:bodyPr lIns="274320" tIns="274320" rIns="274320" bIns="274320">
            <a:normAutofit/>
          </a:bodyPr>
          <a:lstStyle>
            <a:lvl1pPr marL="0" indent="0">
              <a:lnSpc>
                <a:spcPct val="150000"/>
              </a:lnSpc>
              <a:buNone/>
              <a:defRPr sz="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1234480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46172" y="457200"/>
            <a:ext cx="7574949" cy="1117971"/>
          </a:xfrm>
        </p:spPr>
        <p:txBody>
          <a:bodyPr anchor="b">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1246172"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46173" y="3397296"/>
            <a:ext cx="2430606" cy="2109128"/>
          </a:xfrm>
          <a:solidFill>
            <a:schemeClr val="tx2"/>
          </a:solidFill>
        </p:spPr>
        <p:txBody>
          <a:bodyPr lIns="274320" tIns="274320" rIns="274320" bIns="274320">
            <a:normAutofit/>
          </a:bodyPr>
          <a:lstStyle>
            <a:lvl1pPr marL="0" indent="0">
              <a:lnSpc>
                <a:spcPct val="150000"/>
              </a:lnSpc>
              <a:buNone/>
              <a:defRPr sz="12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7F118D-9AAE-43BB-92A4-62F22E8762B0}" type="datetime4">
              <a:rPr lang="en-US" smtClean="0"/>
              <a:t>January 6,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41569-805C-4D20-810F-F5EB629EF273}" type="slidenum">
              <a:rPr lang="en-US" smtClean="0"/>
              <a:t>‹#›</a:t>
            </a:fld>
            <a:endParaRPr lang="en-US"/>
          </a:p>
        </p:txBody>
      </p:sp>
      <p:sp>
        <p:nvSpPr>
          <p:cNvPr id="8" name="Picture Placeholder 2"/>
          <p:cNvSpPr>
            <a:spLocks noGrp="1" noChangeAspect="1"/>
          </p:cNvSpPr>
          <p:nvPr>
            <p:ph type="pic" idx="13"/>
          </p:nvPr>
        </p:nvSpPr>
        <p:spPr>
          <a:xfrm>
            <a:off x="3818344"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p:cNvSpPr>
            <a:spLocks noGrp="1"/>
          </p:cNvSpPr>
          <p:nvPr>
            <p:ph type="body" sz="half" idx="14"/>
          </p:nvPr>
        </p:nvSpPr>
        <p:spPr>
          <a:xfrm>
            <a:off x="3818345" y="3397296"/>
            <a:ext cx="2430606" cy="2109128"/>
          </a:xfrm>
          <a:solidFill>
            <a:schemeClr val="tx2"/>
          </a:solidFill>
        </p:spPr>
        <p:txBody>
          <a:bodyPr lIns="274320" tIns="274320" rIns="274320" bIns="274320">
            <a:normAutofit/>
          </a:bodyPr>
          <a:lstStyle>
            <a:lvl1pPr marL="0" indent="0">
              <a:lnSpc>
                <a:spcPct val="150000"/>
              </a:lnSpc>
              <a:buNone/>
              <a:defRPr sz="12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Picture Placeholder 2"/>
          <p:cNvSpPr>
            <a:spLocks noGrp="1" noChangeAspect="1"/>
          </p:cNvSpPr>
          <p:nvPr>
            <p:ph type="pic" idx="15"/>
          </p:nvPr>
        </p:nvSpPr>
        <p:spPr>
          <a:xfrm>
            <a:off x="6390515"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p:cNvSpPr>
            <a:spLocks noGrp="1"/>
          </p:cNvSpPr>
          <p:nvPr>
            <p:ph type="body" sz="half" idx="16"/>
          </p:nvPr>
        </p:nvSpPr>
        <p:spPr>
          <a:xfrm>
            <a:off x="6390516" y="3397296"/>
            <a:ext cx="2430606" cy="2109128"/>
          </a:xfrm>
          <a:solidFill>
            <a:schemeClr val="tx2"/>
          </a:solidFill>
        </p:spPr>
        <p:txBody>
          <a:bodyPr lIns="274320" tIns="274320" rIns="274320" bIns="274320">
            <a:normAutofit/>
          </a:bodyPr>
          <a:lstStyle>
            <a:lvl1pPr marL="0" indent="0">
              <a:lnSpc>
                <a:spcPct val="150000"/>
              </a:lnSpc>
              <a:buNone/>
              <a:defRPr sz="12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2"/>
          <p:cNvSpPr>
            <a:spLocks noGrp="1" noChangeAspect="1"/>
          </p:cNvSpPr>
          <p:nvPr>
            <p:ph type="pic" idx="17"/>
          </p:nvPr>
        </p:nvSpPr>
        <p:spPr>
          <a:xfrm>
            <a:off x="8962685" y="1852162"/>
            <a:ext cx="2430606" cy="15451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8"/>
          </p:nvPr>
        </p:nvSpPr>
        <p:spPr>
          <a:xfrm>
            <a:off x="8962686" y="3397296"/>
            <a:ext cx="2430606" cy="2109128"/>
          </a:xfrm>
          <a:solidFill>
            <a:schemeClr val="tx2"/>
          </a:solidFill>
        </p:spPr>
        <p:txBody>
          <a:bodyPr lIns="274320" tIns="274320" rIns="274320" bIns="274320">
            <a:normAutofit/>
          </a:bodyPr>
          <a:lstStyle>
            <a:lvl1pPr marL="0" indent="0">
              <a:lnSpc>
                <a:spcPct val="150000"/>
              </a:lnSpc>
              <a:buNone/>
              <a:defRPr sz="12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3046960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AA102C-2720-448D-96D7-2C955FA46A86}"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752677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F041B-0AED-4EB4-856F-8B528B08D8FE}"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80408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B34B-9B04-BF4C-C84D-F4B0CCE174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E60F4A-3028-372B-F101-8279A4353D08}"/>
              </a:ext>
            </a:extLst>
          </p:cNvPr>
          <p:cNvSpPr>
            <a:spLocks noGrp="1"/>
          </p:cNvSpPr>
          <p:nvPr>
            <p:ph type="dt" sz="half" idx="10"/>
          </p:nvPr>
        </p:nvSpPr>
        <p:spPr/>
        <p:txBody>
          <a:bodyPr/>
          <a:lstStyle/>
          <a:p>
            <a:fld id="{C3B9BC6F-1F05-44EF-9046-B5826B9C9112}" type="datetime4">
              <a:rPr lang="en-US" smtClean="0"/>
              <a:t>January 6, 2026</a:t>
            </a:fld>
            <a:endParaRPr lang="en-US"/>
          </a:p>
        </p:txBody>
      </p:sp>
      <p:sp>
        <p:nvSpPr>
          <p:cNvPr id="4" name="Footer Placeholder 3">
            <a:extLst>
              <a:ext uri="{FF2B5EF4-FFF2-40B4-BE49-F238E27FC236}">
                <a16:creationId xmlns:a16="http://schemas.microsoft.com/office/drawing/2014/main" id="{5340C7DA-CA75-85C7-6FF7-2EED5A968F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8EA36C-43E0-AF29-ABF7-8B828737A44B}"/>
              </a:ext>
            </a:extLst>
          </p:cNvPr>
          <p:cNvSpPr>
            <a:spLocks noGrp="1"/>
          </p:cNvSpPr>
          <p:nvPr>
            <p:ph type="sldNum" sz="quarter" idx="12"/>
          </p:nvPr>
        </p:nvSpPr>
        <p:spPr/>
        <p:txBody>
          <a:bodyPr/>
          <a:lstStyle/>
          <a:p>
            <a:fld id="{FA641569-805C-4D20-810F-F5EB629EF273}" type="slidenum">
              <a:rPr lang="en-US" smtClean="0"/>
              <a:pPr/>
              <a:t>‹#›</a:t>
            </a:fld>
            <a:endParaRPr lang="en-US"/>
          </a:p>
        </p:txBody>
      </p:sp>
    </p:spTree>
    <p:extLst>
      <p:ext uri="{BB962C8B-B14F-4D97-AF65-F5344CB8AC3E}">
        <p14:creationId xmlns:p14="http://schemas.microsoft.com/office/powerpoint/2010/main" val="1079211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Title &amp; Subtitle_JM5LL01">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7" name="Title 2"/>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473355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5343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DBAC03-3F42-4F55-B070-FD8722143A5C}"/>
              </a:ext>
            </a:extLst>
          </p:cNvPr>
          <p:cNvSpPr/>
          <p:nvPr userDrawn="1"/>
        </p:nvSpPr>
        <p:spPr>
          <a:xfrm>
            <a:off x="0" y="0"/>
            <a:ext cx="121920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lnSpc>
                <a:spcPct val="15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8076BA-DAFC-491C-A844-08E20C4404CD}"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pic>
        <p:nvPicPr>
          <p:cNvPr id="9" name="Graphic 3">
            <a:extLst>
              <a:ext uri="{FF2B5EF4-FFF2-40B4-BE49-F238E27FC236}">
                <a16:creationId xmlns:a16="http://schemas.microsoft.com/office/drawing/2014/main" id="{D333BFD4-D106-41DF-8471-1E050714090E}"/>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3783456" y="1357335"/>
            <a:ext cx="10273138" cy="10877442"/>
          </a:xfrm>
          <a:prstGeom prst="rect">
            <a:avLst/>
          </a:prstGeom>
        </p:spPr>
      </p:pic>
    </p:spTree>
    <p:extLst>
      <p:ext uri="{BB962C8B-B14F-4D97-AF65-F5344CB8AC3E}">
        <p14:creationId xmlns:p14="http://schemas.microsoft.com/office/powerpoint/2010/main" val="2200814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4514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8931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DBAC03-3F42-4F55-B070-FD8722143A5C}"/>
              </a:ext>
            </a:extLst>
          </p:cNvPr>
          <p:cNvSpPr/>
          <p:nvPr userDrawn="1"/>
        </p:nvSpPr>
        <p:spPr>
          <a:xfrm>
            <a:off x="0" y="0"/>
            <a:ext cx="121920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281504"/>
          </a:xfrm>
        </p:spPr>
        <p:txBody>
          <a:bodyPr/>
          <a:lstStyle>
            <a:lvl1pPr marL="0" indent="0" algn="ctr">
              <a:lnSpc>
                <a:spcPct val="15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8076BA-DAFC-491C-A844-08E20C4404CD}"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pic>
        <p:nvPicPr>
          <p:cNvPr id="9" name="Graphic 8">
            <a:extLst>
              <a:ext uri="{FF2B5EF4-FFF2-40B4-BE49-F238E27FC236}">
                <a16:creationId xmlns:a16="http://schemas.microsoft.com/office/drawing/2014/main" id="{880A1091-E014-407E-A15D-804BF6CC56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4257" y="5127138"/>
            <a:ext cx="3113743" cy="985616"/>
          </a:xfrm>
          <a:prstGeom prst="rect">
            <a:avLst/>
          </a:prstGeom>
        </p:spPr>
      </p:pic>
    </p:spTree>
    <p:extLst>
      <p:ext uri="{BB962C8B-B14F-4D97-AF65-F5344CB8AC3E}">
        <p14:creationId xmlns:p14="http://schemas.microsoft.com/office/powerpoint/2010/main" val="294887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47DB5-FBC2-4EF6-9304-DC0EB0FC0C92}"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552356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47DB5-FBC2-4EF6-9304-DC0EB0FC0C92}"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182153964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6172" y="365126"/>
            <a:ext cx="10107627" cy="947098"/>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
        <p:nvSpPr>
          <p:cNvPr id="7" name="Picture Placeholder 2"/>
          <p:cNvSpPr>
            <a:spLocks noGrp="1" noChangeAspect="1"/>
          </p:cNvSpPr>
          <p:nvPr>
            <p:ph type="pic" idx="13"/>
          </p:nvPr>
        </p:nvSpPr>
        <p:spPr>
          <a:xfrm>
            <a:off x="736270" y="2755075"/>
            <a:ext cx="11455730" cy="41029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1246172" y="1356756"/>
            <a:ext cx="10107627" cy="970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28007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46172" y="365126"/>
            <a:ext cx="10107627" cy="947098"/>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
        <p:nvSpPr>
          <p:cNvPr id="7" name="Picture Placeholder 2"/>
          <p:cNvSpPr>
            <a:spLocks noGrp="1" noChangeAspect="1"/>
          </p:cNvSpPr>
          <p:nvPr>
            <p:ph type="pic" idx="13"/>
          </p:nvPr>
        </p:nvSpPr>
        <p:spPr>
          <a:xfrm>
            <a:off x="736270" y="2755075"/>
            <a:ext cx="11455730" cy="41029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1246172" y="1356756"/>
            <a:ext cx="10107627" cy="970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5339008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77DA4E-6FB0-4B7E-ABD3-146D58F402F4}" type="datetime4">
              <a:rPr lang="en-US" smtClean="0"/>
              <a:t>January 6,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41569-805C-4D20-810F-F5EB629EF273}" type="slidenum">
              <a:rPr lang="en-US" smtClean="0"/>
              <a:t>‹#›</a:t>
            </a:fld>
            <a:endParaRPr lang="en-US"/>
          </a:p>
        </p:txBody>
      </p:sp>
    </p:spTree>
    <p:extLst>
      <p:ext uri="{BB962C8B-B14F-4D97-AF65-F5344CB8AC3E}">
        <p14:creationId xmlns:p14="http://schemas.microsoft.com/office/powerpoint/2010/main" val="9784670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ABD035-4A82-4E5E-9E11-C1F496B34809}"/>
              </a:ext>
            </a:extLst>
          </p:cNvPr>
          <p:cNvSpPr/>
          <p:nvPr userDrawn="1"/>
        </p:nvSpPr>
        <p:spPr>
          <a:xfrm rot="16200000">
            <a:off x="-1685433" y="4436187"/>
            <a:ext cx="4106705" cy="736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4EBAD6-A09D-4259-9FE7-39B6E5C97A29}"/>
              </a:ext>
            </a:extLst>
          </p:cNvPr>
          <p:cNvSpPr/>
          <p:nvPr userDrawn="1"/>
        </p:nvSpPr>
        <p:spPr>
          <a:xfrm rot="16200000">
            <a:off x="-1007187" y="1007188"/>
            <a:ext cx="2751298" cy="736918"/>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9DAE73-C613-4B71-A6E8-5C419BC2094C}"/>
              </a:ext>
            </a:extLst>
          </p:cNvPr>
          <p:cNvSpPr/>
          <p:nvPr userDrawn="1"/>
        </p:nvSpPr>
        <p:spPr>
          <a:xfrm>
            <a:off x="736381" y="-1"/>
            <a:ext cx="11455618" cy="6858001"/>
          </a:xfrm>
          <a:prstGeom prst="rect">
            <a:avLst/>
          </a:prstGeom>
          <a:solidFill>
            <a:schemeClr val="bg2"/>
          </a:solidFill>
          <a:ln>
            <a:noFill/>
          </a:ln>
        </p:spPr>
        <p:style>
          <a:lnRef idx="2">
            <a:schemeClr val="accent5">
              <a:shade val="50000"/>
            </a:schemeClr>
          </a:lnRef>
          <a:fillRef idx="1001">
            <a:schemeClr val="lt2"/>
          </a:fillRef>
          <a:effectRef idx="0">
            <a:schemeClr val="accent5"/>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246172" y="365125"/>
            <a:ext cx="1010762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46172" y="1825625"/>
            <a:ext cx="10107627" cy="42148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46172" y="6356350"/>
            <a:ext cx="212617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9BC6F-1F05-44EF-9046-B5826B9C9112}" type="datetime4">
              <a:rPr lang="en-US" smtClean="0"/>
              <a:t>January 6, 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6861" y="6310312"/>
            <a:ext cx="462113" cy="365125"/>
          </a:xfrm>
          <a:prstGeom prst="rect">
            <a:avLst/>
          </a:prstGeom>
        </p:spPr>
        <p:txBody>
          <a:bodyPr vert="horz" lIns="91440" tIns="45720" rIns="91440" bIns="45720" rtlCol="0" anchor="ctr" anchorCtr="1"/>
          <a:lstStyle>
            <a:lvl1pPr algn="ctr">
              <a:defRPr sz="1400">
                <a:solidFill>
                  <a:schemeClr val="bg1"/>
                </a:solidFill>
                <a:latin typeface="+mj-lt"/>
              </a:defRPr>
            </a:lvl1pPr>
          </a:lstStyle>
          <a:p>
            <a:fld id="{FA641569-805C-4D20-810F-F5EB629EF273}" type="slidenum">
              <a:rPr lang="en-US" smtClean="0"/>
              <a:pPr/>
              <a:t>‹#›</a:t>
            </a:fld>
            <a:endParaRPr lang="en-US"/>
          </a:p>
        </p:txBody>
      </p:sp>
      <p:pic>
        <p:nvPicPr>
          <p:cNvPr id="25" name="Graphic 24">
            <a:extLst>
              <a:ext uri="{FF2B5EF4-FFF2-40B4-BE49-F238E27FC236}">
                <a16:creationId xmlns:a16="http://schemas.microsoft.com/office/drawing/2014/main" id="{E50D5813-6756-4C08-B7EB-0209F7A0699B}"/>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rot="16200000">
            <a:off x="-470061" y="1110360"/>
            <a:ext cx="1676175" cy="530572"/>
          </a:xfrm>
          <a:prstGeom prst="rect">
            <a:avLst/>
          </a:prstGeom>
        </p:spPr>
      </p:pic>
    </p:spTree>
    <p:extLst>
      <p:ext uri="{BB962C8B-B14F-4D97-AF65-F5344CB8AC3E}">
        <p14:creationId xmlns:p14="http://schemas.microsoft.com/office/powerpoint/2010/main" val="2772209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ftr="0" dt="0"/>
  <p:txStyles>
    <p:title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150000"/>
        </a:lnSpc>
        <a:spcBef>
          <a:spcPts val="500"/>
        </a:spcBef>
        <a:buFont typeface="Arial" panose="020B0604020202020204" pitchFamily="34" charset="0"/>
        <a:buChar char="•"/>
        <a:defRPr sz="2400" kern="1200">
          <a:solidFill>
            <a:schemeClr val="tx2"/>
          </a:solidFill>
          <a:latin typeface="+mn-lt"/>
          <a:ea typeface="+mn-ea"/>
          <a:cs typeface="+mn-cs"/>
        </a:defRPr>
      </a:lvl2pPr>
      <a:lvl3pPr marL="685800" indent="-228600" algn="l" defTabSz="914400" rtl="0" eaLnBrk="1" latinLnBrk="0" hangingPunct="1">
        <a:lnSpc>
          <a:spcPct val="150000"/>
        </a:lnSpc>
        <a:spcBef>
          <a:spcPts val="500"/>
        </a:spcBef>
        <a:buFont typeface="Arial" panose="020B0604020202020204" pitchFamily="34" charset="0"/>
        <a:buChar char="•"/>
        <a:defRPr sz="2000" kern="1200">
          <a:solidFill>
            <a:schemeClr val="tx2"/>
          </a:solidFill>
          <a:latin typeface="+mn-lt"/>
          <a:ea typeface="+mn-ea"/>
          <a:cs typeface="+mn-cs"/>
        </a:defRPr>
      </a:lvl3pPr>
      <a:lvl4pPr marL="914400" indent="-228600" algn="l" defTabSz="914400" rtl="0" eaLnBrk="1" latinLnBrk="0" hangingPunct="1">
        <a:lnSpc>
          <a:spcPct val="150000"/>
        </a:lnSpc>
        <a:spcBef>
          <a:spcPts val="500"/>
        </a:spcBef>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pinterest.com.au/pin/how-to-draw-a-house-in-one-point-perspective--598275131766976434/" TargetMode="External"/><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magnifying-glass-png-detective-2681372/" TargetMode="External"/><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D6580-EDF8-43F7-BEC5-A5CEE01FBDE4}"/>
              </a:ext>
            </a:extLst>
          </p:cNvPr>
          <p:cNvSpPr>
            <a:spLocks noGrp="1"/>
          </p:cNvSpPr>
          <p:nvPr>
            <p:ph type="ctrTitle"/>
          </p:nvPr>
        </p:nvSpPr>
        <p:spPr>
          <a:xfrm>
            <a:off x="1524000" y="2332598"/>
            <a:ext cx="9144000" cy="2387600"/>
          </a:xfrm>
        </p:spPr>
        <p:txBody>
          <a:bodyPr>
            <a:normAutofit/>
          </a:bodyPr>
          <a:lstStyle/>
          <a:p>
            <a:r>
              <a:rPr lang="en-US" dirty="0"/>
              <a:t>Mandated Reporter </a:t>
            </a:r>
            <a:br>
              <a:rPr lang="en-US" dirty="0"/>
            </a:br>
            <a:r>
              <a:rPr lang="en-US" sz="4400" dirty="0"/>
              <a:t>Flex Training, S2026</a:t>
            </a:r>
            <a:br>
              <a:rPr lang="en-US" sz="4400" dirty="0"/>
            </a:br>
            <a:r>
              <a:rPr lang="en-US" sz="4400" dirty="0"/>
              <a:t>VP Avila </a:t>
            </a:r>
          </a:p>
        </p:txBody>
      </p:sp>
    </p:spTree>
    <p:extLst>
      <p:ext uri="{BB962C8B-B14F-4D97-AF65-F5344CB8AC3E}">
        <p14:creationId xmlns:p14="http://schemas.microsoft.com/office/powerpoint/2010/main" val="89321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070126" y="821718"/>
            <a:ext cx="4051747" cy="564748"/>
          </a:xfrm>
          <a:prstGeom prst="rect">
            <a:avLst/>
          </a:prstGeom>
        </p:spPr>
        <p:txBody>
          <a:bodyPr vert="horz" wrap="square" lIns="0" tIns="10646" rIns="0" bIns="0" rtlCol="0" anchor="b">
            <a:spAutoFit/>
          </a:bodyPr>
          <a:lstStyle/>
          <a:p>
            <a:pPr marL="11206">
              <a:lnSpc>
                <a:spcPct val="100000"/>
              </a:lnSpc>
              <a:spcBef>
                <a:spcPts val="84"/>
              </a:spcBef>
            </a:pPr>
            <a:r>
              <a:rPr sz="3600" dirty="0">
                <a:solidFill>
                  <a:schemeClr val="tx1"/>
                </a:solidFill>
                <a:latin typeface="+mn-lt"/>
              </a:rPr>
              <a:t>Child</a:t>
            </a:r>
            <a:r>
              <a:rPr sz="3600" spc="-132" dirty="0">
                <a:solidFill>
                  <a:schemeClr val="tx1"/>
                </a:solidFill>
                <a:latin typeface="+mn-lt"/>
              </a:rPr>
              <a:t> </a:t>
            </a:r>
            <a:r>
              <a:rPr sz="3600" spc="-9" dirty="0">
                <a:solidFill>
                  <a:schemeClr val="tx1"/>
                </a:solidFill>
                <a:latin typeface="+mn-lt"/>
              </a:rPr>
              <a:t>Pornography</a:t>
            </a:r>
            <a:endParaRPr sz="3600" dirty="0">
              <a:solidFill>
                <a:schemeClr val="tx1"/>
              </a:solidFill>
              <a:latin typeface="+mn-lt"/>
            </a:endParaRPr>
          </a:p>
        </p:txBody>
      </p:sp>
      <p:grpSp>
        <p:nvGrpSpPr>
          <p:cNvPr id="3" name="object 3"/>
          <p:cNvGrpSpPr/>
          <p:nvPr/>
        </p:nvGrpSpPr>
        <p:grpSpPr>
          <a:xfrm>
            <a:off x="3005865" y="1923288"/>
            <a:ext cx="4688026" cy="4002158"/>
            <a:chOff x="1527047" y="2179726"/>
            <a:chExt cx="5313097" cy="4535779"/>
          </a:xfrm>
        </p:grpSpPr>
        <p:pic>
          <p:nvPicPr>
            <p:cNvPr id="4" name="object 4"/>
            <p:cNvPicPr/>
            <p:nvPr/>
          </p:nvPicPr>
          <p:blipFill>
            <a:blip r:embed="rId2" cstate="print"/>
            <a:srcRect l="20904" r="20038"/>
            <a:stretch>
              <a:fillRect/>
            </a:stretch>
          </p:blipFill>
          <p:spPr>
            <a:xfrm>
              <a:off x="3270596" y="2179726"/>
              <a:ext cx="3569548" cy="4535779"/>
            </a:xfrm>
            <a:prstGeom prst="rect">
              <a:avLst/>
            </a:prstGeom>
          </p:spPr>
        </p:pic>
        <p:pic>
          <p:nvPicPr>
            <p:cNvPr id="5" name="object 5"/>
            <p:cNvPicPr/>
            <p:nvPr/>
          </p:nvPicPr>
          <p:blipFill>
            <a:blip r:embed="rId3" cstate="print"/>
            <a:stretch>
              <a:fillRect/>
            </a:stretch>
          </p:blipFill>
          <p:spPr>
            <a:xfrm>
              <a:off x="1527047" y="3871722"/>
              <a:ext cx="936498" cy="568451"/>
            </a:xfrm>
            <a:prstGeom prst="rect">
              <a:avLst/>
            </a:prstGeom>
          </p:spPr>
        </p:pic>
        <p:pic>
          <p:nvPicPr>
            <p:cNvPr id="6" name="object 6"/>
            <p:cNvPicPr/>
            <p:nvPr/>
          </p:nvPicPr>
          <p:blipFill>
            <a:blip r:embed="rId4" cstate="print"/>
            <a:stretch>
              <a:fillRect/>
            </a:stretch>
          </p:blipFill>
          <p:spPr>
            <a:xfrm>
              <a:off x="2174747" y="4181094"/>
              <a:ext cx="194309" cy="185166"/>
            </a:xfrm>
            <a:prstGeom prst="rect">
              <a:avLst/>
            </a:prstGeom>
          </p:spPr>
        </p:pic>
        <p:sp>
          <p:nvSpPr>
            <p:cNvPr id="7" name="object 7"/>
            <p:cNvSpPr/>
            <p:nvPr/>
          </p:nvSpPr>
          <p:spPr>
            <a:xfrm>
              <a:off x="1700021" y="4102608"/>
              <a:ext cx="120650" cy="106680"/>
            </a:xfrm>
            <a:custGeom>
              <a:avLst/>
              <a:gdLst/>
              <a:ahLst/>
              <a:cxnLst/>
              <a:rect l="l" t="t" r="r" b="b"/>
              <a:pathLst>
                <a:path w="120650" h="106679">
                  <a:moveTo>
                    <a:pt x="22098" y="0"/>
                  </a:moveTo>
                  <a:lnTo>
                    <a:pt x="0" y="106680"/>
                  </a:lnTo>
                  <a:lnTo>
                    <a:pt x="98298" y="106680"/>
                  </a:lnTo>
                  <a:lnTo>
                    <a:pt x="120396" y="0"/>
                  </a:lnTo>
                  <a:lnTo>
                    <a:pt x="22098" y="0"/>
                  </a:lnTo>
                  <a:close/>
                </a:path>
              </a:pathLst>
            </a:custGeom>
            <a:ln w="10667">
              <a:solidFill>
                <a:srgbClr val="EA8E21"/>
              </a:solidFill>
            </a:ln>
          </p:spPr>
          <p:txBody>
            <a:bodyPr wrap="square" lIns="0" tIns="0" rIns="0" bIns="0" rtlCol="0"/>
            <a:lstStyle/>
            <a:p>
              <a:endParaRPr sz="1588"/>
            </a:p>
          </p:txBody>
        </p:sp>
        <p:pic>
          <p:nvPicPr>
            <p:cNvPr id="8" name="object 8"/>
            <p:cNvPicPr/>
            <p:nvPr/>
          </p:nvPicPr>
          <p:blipFill>
            <a:blip r:embed="rId5" cstate="print"/>
            <a:stretch>
              <a:fillRect/>
            </a:stretch>
          </p:blipFill>
          <p:spPr>
            <a:xfrm>
              <a:off x="2186177" y="3945636"/>
              <a:ext cx="171450" cy="169926"/>
            </a:xfrm>
            <a:prstGeom prst="rect">
              <a:avLst/>
            </a:prstGeom>
          </p:spPr>
        </p:pic>
        <p:sp>
          <p:nvSpPr>
            <p:cNvPr id="9" name="object 9"/>
            <p:cNvSpPr/>
            <p:nvPr/>
          </p:nvSpPr>
          <p:spPr>
            <a:xfrm>
              <a:off x="1527047" y="3882389"/>
              <a:ext cx="467359" cy="547370"/>
            </a:xfrm>
            <a:custGeom>
              <a:avLst/>
              <a:gdLst/>
              <a:ahLst/>
              <a:cxnLst/>
              <a:rect l="l" t="t" r="r" b="b"/>
              <a:pathLst>
                <a:path w="467360" h="547370">
                  <a:moveTo>
                    <a:pt x="163068" y="0"/>
                  </a:moveTo>
                  <a:lnTo>
                    <a:pt x="240792" y="0"/>
                  </a:lnTo>
                  <a:lnTo>
                    <a:pt x="210312" y="145542"/>
                  </a:lnTo>
                  <a:lnTo>
                    <a:pt x="308610" y="145542"/>
                  </a:lnTo>
                  <a:lnTo>
                    <a:pt x="338328" y="0"/>
                  </a:lnTo>
                  <a:lnTo>
                    <a:pt x="416814" y="0"/>
                  </a:lnTo>
                  <a:lnTo>
                    <a:pt x="386334" y="145542"/>
                  </a:lnTo>
                  <a:lnTo>
                    <a:pt x="467106" y="145542"/>
                  </a:lnTo>
                  <a:lnTo>
                    <a:pt x="467106" y="220218"/>
                  </a:lnTo>
                  <a:lnTo>
                    <a:pt x="371094" y="220218"/>
                  </a:lnTo>
                  <a:lnTo>
                    <a:pt x="348996" y="326898"/>
                  </a:lnTo>
                  <a:lnTo>
                    <a:pt x="433578" y="326898"/>
                  </a:lnTo>
                  <a:lnTo>
                    <a:pt x="433578" y="401574"/>
                  </a:lnTo>
                  <a:lnTo>
                    <a:pt x="333756" y="401574"/>
                  </a:lnTo>
                  <a:lnTo>
                    <a:pt x="304038" y="547116"/>
                  </a:lnTo>
                  <a:lnTo>
                    <a:pt x="226314" y="547116"/>
                  </a:lnTo>
                  <a:lnTo>
                    <a:pt x="256032" y="401574"/>
                  </a:lnTo>
                  <a:lnTo>
                    <a:pt x="157734" y="401574"/>
                  </a:lnTo>
                  <a:lnTo>
                    <a:pt x="128016" y="547116"/>
                  </a:lnTo>
                  <a:lnTo>
                    <a:pt x="50292" y="547116"/>
                  </a:lnTo>
                  <a:lnTo>
                    <a:pt x="80010" y="401574"/>
                  </a:lnTo>
                  <a:lnTo>
                    <a:pt x="0" y="401574"/>
                  </a:lnTo>
                  <a:lnTo>
                    <a:pt x="0" y="326898"/>
                  </a:lnTo>
                  <a:lnTo>
                    <a:pt x="95250" y="326898"/>
                  </a:lnTo>
                  <a:lnTo>
                    <a:pt x="117348" y="220218"/>
                  </a:lnTo>
                  <a:lnTo>
                    <a:pt x="33528" y="220218"/>
                  </a:lnTo>
                  <a:lnTo>
                    <a:pt x="33528" y="145542"/>
                  </a:lnTo>
                  <a:lnTo>
                    <a:pt x="132588" y="145542"/>
                  </a:lnTo>
                  <a:lnTo>
                    <a:pt x="163068" y="0"/>
                  </a:lnTo>
                  <a:close/>
                </a:path>
              </a:pathLst>
            </a:custGeom>
            <a:ln w="10668">
              <a:solidFill>
                <a:srgbClr val="EA8E21"/>
              </a:solidFill>
            </a:ln>
          </p:spPr>
          <p:txBody>
            <a:bodyPr wrap="square" lIns="0" tIns="0" rIns="0" bIns="0" rtlCol="0"/>
            <a:lstStyle/>
            <a:p>
              <a:endParaRPr sz="1588"/>
            </a:p>
          </p:txBody>
        </p:sp>
        <p:sp>
          <p:nvSpPr>
            <p:cNvPr id="10" name="object 10"/>
            <p:cNvSpPr/>
            <p:nvPr/>
          </p:nvSpPr>
          <p:spPr>
            <a:xfrm>
              <a:off x="2079497" y="3871722"/>
              <a:ext cx="384175" cy="568960"/>
            </a:xfrm>
            <a:custGeom>
              <a:avLst/>
              <a:gdLst/>
              <a:ahLst/>
              <a:cxnLst/>
              <a:rect l="l" t="t" r="r" b="b"/>
              <a:pathLst>
                <a:path w="384175" h="568960">
                  <a:moveTo>
                    <a:pt x="192024" y="0"/>
                  </a:moveTo>
                  <a:lnTo>
                    <a:pt x="245709" y="6107"/>
                  </a:lnTo>
                  <a:lnTo>
                    <a:pt x="293084" y="23336"/>
                  </a:lnTo>
                  <a:lnTo>
                    <a:pt x="331470" y="51434"/>
                  </a:lnTo>
                  <a:lnTo>
                    <a:pt x="358902" y="89153"/>
                  </a:lnTo>
                  <a:lnTo>
                    <a:pt x="371760" y="136517"/>
                  </a:lnTo>
                  <a:lnTo>
                    <a:pt x="372618" y="153924"/>
                  </a:lnTo>
                  <a:lnTo>
                    <a:pt x="371308" y="174343"/>
                  </a:lnTo>
                  <a:lnTo>
                    <a:pt x="350520" y="226314"/>
                  </a:lnTo>
                  <a:lnTo>
                    <a:pt x="308943" y="264140"/>
                  </a:lnTo>
                  <a:lnTo>
                    <a:pt x="291084" y="273558"/>
                  </a:lnTo>
                  <a:lnTo>
                    <a:pt x="291084" y="275082"/>
                  </a:lnTo>
                  <a:lnTo>
                    <a:pt x="327660" y="293370"/>
                  </a:lnTo>
                  <a:lnTo>
                    <a:pt x="357378" y="322326"/>
                  </a:lnTo>
                  <a:lnTo>
                    <a:pt x="377190" y="360426"/>
                  </a:lnTo>
                  <a:lnTo>
                    <a:pt x="384048" y="409194"/>
                  </a:lnTo>
                  <a:lnTo>
                    <a:pt x="383190" y="426481"/>
                  </a:lnTo>
                  <a:lnTo>
                    <a:pt x="370332" y="473202"/>
                  </a:lnTo>
                  <a:lnTo>
                    <a:pt x="343328" y="512635"/>
                  </a:lnTo>
                  <a:lnTo>
                    <a:pt x="303561" y="542163"/>
                  </a:lnTo>
                  <a:lnTo>
                    <a:pt x="252352" y="561701"/>
                  </a:lnTo>
                  <a:lnTo>
                    <a:pt x="213181" y="567725"/>
                  </a:lnTo>
                  <a:lnTo>
                    <a:pt x="192024" y="568452"/>
                  </a:lnTo>
                  <a:lnTo>
                    <a:pt x="171188" y="567725"/>
                  </a:lnTo>
                  <a:lnTo>
                    <a:pt x="131802" y="561701"/>
                  </a:lnTo>
                  <a:lnTo>
                    <a:pt x="80867" y="542163"/>
                  </a:lnTo>
                  <a:lnTo>
                    <a:pt x="41481" y="512635"/>
                  </a:lnTo>
                  <a:lnTo>
                    <a:pt x="14478" y="473202"/>
                  </a:lnTo>
                  <a:lnTo>
                    <a:pt x="869" y="426481"/>
                  </a:lnTo>
                  <a:lnTo>
                    <a:pt x="0" y="409194"/>
                  </a:lnTo>
                  <a:lnTo>
                    <a:pt x="547" y="396216"/>
                  </a:lnTo>
                  <a:lnTo>
                    <a:pt x="11465" y="349972"/>
                  </a:lnTo>
                  <a:lnTo>
                    <a:pt x="33563" y="314158"/>
                  </a:lnTo>
                  <a:lnTo>
                    <a:pt x="65115" y="287940"/>
                  </a:lnTo>
                  <a:lnTo>
                    <a:pt x="93726" y="275082"/>
                  </a:lnTo>
                  <a:lnTo>
                    <a:pt x="93726" y="273558"/>
                  </a:lnTo>
                  <a:lnTo>
                    <a:pt x="59626" y="253079"/>
                  </a:lnTo>
                  <a:lnTo>
                    <a:pt x="23967" y="210609"/>
                  </a:lnTo>
                  <a:lnTo>
                    <a:pt x="11430" y="153924"/>
                  </a:lnTo>
                  <a:lnTo>
                    <a:pt x="12406" y="136517"/>
                  </a:lnTo>
                  <a:lnTo>
                    <a:pt x="25908" y="89154"/>
                  </a:lnTo>
                  <a:lnTo>
                    <a:pt x="52911" y="51435"/>
                  </a:lnTo>
                  <a:lnTo>
                    <a:pt x="91059" y="23336"/>
                  </a:lnTo>
                  <a:lnTo>
                    <a:pt x="138767" y="6107"/>
                  </a:lnTo>
                  <a:lnTo>
                    <a:pt x="173890" y="702"/>
                  </a:lnTo>
                  <a:lnTo>
                    <a:pt x="192024"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522585" y="1118295"/>
            <a:ext cx="6568678" cy="466626"/>
          </a:xfrm>
          <a:prstGeom prst="rect">
            <a:avLst/>
          </a:prstGeom>
          <a:noFill/>
          <a:ln/>
        </p:spPr>
        <p:txBody>
          <a:bodyPr wrap="none" lIns="0" tIns="0" rIns="0" bIns="0" rtlCol="0" anchor="t"/>
          <a:lstStyle/>
          <a:p>
            <a:pPr>
              <a:lnSpc>
                <a:spcPts val="3667"/>
              </a:lnSpc>
            </a:pPr>
            <a:r>
              <a:rPr lang="en-US" sz="2917" b="1" dirty="0">
                <a:solidFill>
                  <a:srgbClr val="101014"/>
                </a:solidFill>
                <a:latin typeface="Playfair Display Bold" pitchFamily="34" charset="0"/>
                <a:ea typeface="Playfair Display Bold" pitchFamily="34" charset="-122"/>
                <a:cs typeface="Playfair Display Bold" pitchFamily="34" charset="-120"/>
              </a:rPr>
              <a:t>Your Role: Protecting Our Community</a:t>
            </a:r>
            <a:endParaRPr lang="en-US" sz="2917" dirty="0"/>
          </a:p>
        </p:txBody>
      </p:sp>
      <p:sp>
        <p:nvSpPr>
          <p:cNvPr id="4" name="Shape 1"/>
          <p:cNvSpPr/>
          <p:nvPr/>
        </p:nvSpPr>
        <p:spPr>
          <a:xfrm>
            <a:off x="522585" y="1808857"/>
            <a:ext cx="3212703" cy="1338263"/>
          </a:xfrm>
          <a:prstGeom prst="roundRect">
            <a:avLst>
              <a:gd name="adj" fmla="val 1674"/>
            </a:avLst>
          </a:prstGeom>
          <a:solidFill>
            <a:srgbClr val="E0E0EC"/>
          </a:solidFill>
          <a:ln/>
        </p:spPr>
        <p:txBody>
          <a:bodyPr/>
          <a:lstStyle/>
          <a:p>
            <a:endParaRPr lang="en-US" sz="1500"/>
          </a:p>
        </p:txBody>
      </p:sp>
      <p:sp>
        <p:nvSpPr>
          <p:cNvPr id="5" name="Text 2"/>
          <p:cNvSpPr/>
          <p:nvPr/>
        </p:nvSpPr>
        <p:spPr>
          <a:xfrm>
            <a:off x="671909" y="1958182"/>
            <a:ext cx="2528293" cy="233263"/>
          </a:xfrm>
          <a:prstGeom prst="rect">
            <a:avLst/>
          </a:prstGeom>
          <a:noFill/>
          <a:ln/>
        </p:spPr>
        <p:txBody>
          <a:bodyPr wrap="none" lIns="0" tIns="0" rIns="0" bIns="0" rtlCol="0" anchor="t"/>
          <a:lstStyle/>
          <a:p>
            <a:pPr>
              <a:lnSpc>
                <a:spcPts val="1833"/>
              </a:lnSpc>
            </a:pPr>
            <a:r>
              <a:rPr lang="en-US" sz="1458" b="1" dirty="0">
                <a:solidFill>
                  <a:srgbClr val="39393C"/>
                </a:solidFill>
                <a:latin typeface="Playfair Display Bold" pitchFamily="34" charset="0"/>
                <a:ea typeface="Playfair Display Bold" pitchFamily="34" charset="-122"/>
                <a:cs typeface="Playfair Display Bold" pitchFamily="34" charset="-120"/>
              </a:rPr>
              <a:t>When in Doubt, Report It Out</a:t>
            </a:r>
            <a:endParaRPr lang="en-US" sz="1458" dirty="0"/>
          </a:p>
        </p:txBody>
      </p:sp>
      <p:sp>
        <p:nvSpPr>
          <p:cNvPr id="6" name="Text 3"/>
          <p:cNvSpPr/>
          <p:nvPr/>
        </p:nvSpPr>
        <p:spPr>
          <a:xfrm>
            <a:off x="671909" y="2281039"/>
            <a:ext cx="2914055" cy="716757"/>
          </a:xfrm>
          <a:prstGeom prst="rect">
            <a:avLst/>
          </a:prstGeom>
          <a:noFill/>
          <a:ln/>
        </p:spPr>
        <p:txBody>
          <a:bodyPr wrap="square" lIns="0" tIns="0" rIns="0" bIns="0" rtlCol="0" anchor="t"/>
          <a:lstStyle/>
          <a:p>
            <a:pPr>
              <a:lnSpc>
                <a:spcPts val="1875"/>
              </a:lnSpc>
            </a:pPr>
            <a:r>
              <a:rPr lang="en-US" sz="1167" dirty="0">
                <a:solidFill>
                  <a:srgbClr val="39393C"/>
                </a:solidFill>
                <a:latin typeface="Open Sans" pitchFamily="34" charset="0"/>
                <a:ea typeface="Open Sans" pitchFamily="34" charset="-122"/>
                <a:cs typeface="Open Sans" pitchFamily="34" charset="-120"/>
              </a:rPr>
              <a:t>You don't need to be certain—reasonable suspicion is enough. Let the experts investigate.</a:t>
            </a:r>
            <a:endParaRPr lang="en-US" sz="1167" dirty="0"/>
          </a:p>
        </p:txBody>
      </p:sp>
      <p:sp>
        <p:nvSpPr>
          <p:cNvPr id="7" name="Shape 4"/>
          <p:cNvSpPr/>
          <p:nvPr/>
        </p:nvSpPr>
        <p:spPr>
          <a:xfrm>
            <a:off x="3884613" y="1808857"/>
            <a:ext cx="3212803" cy="1338263"/>
          </a:xfrm>
          <a:prstGeom prst="roundRect">
            <a:avLst>
              <a:gd name="adj" fmla="val 1674"/>
            </a:avLst>
          </a:prstGeom>
          <a:solidFill>
            <a:srgbClr val="E0E0EC"/>
          </a:solidFill>
          <a:ln/>
        </p:spPr>
        <p:txBody>
          <a:bodyPr/>
          <a:lstStyle/>
          <a:p>
            <a:endParaRPr lang="en-US" sz="1500"/>
          </a:p>
        </p:txBody>
      </p:sp>
      <p:sp>
        <p:nvSpPr>
          <p:cNvPr id="8" name="Text 5"/>
          <p:cNvSpPr/>
          <p:nvPr/>
        </p:nvSpPr>
        <p:spPr>
          <a:xfrm>
            <a:off x="4033937" y="1958182"/>
            <a:ext cx="2007096" cy="233263"/>
          </a:xfrm>
          <a:prstGeom prst="rect">
            <a:avLst/>
          </a:prstGeom>
          <a:noFill/>
          <a:ln/>
        </p:spPr>
        <p:txBody>
          <a:bodyPr wrap="none" lIns="0" tIns="0" rIns="0" bIns="0" rtlCol="0" anchor="t"/>
          <a:lstStyle/>
          <a:p>
            <a:pPr>
              <a:lnSpc>
                <a:spcPts val="1833"/>
              </a:lnSpc>
            </a:pPr>
            <a:r>
              <a:rPr lang="en-US" sz="1458" b="1" dirty="0">
                <a:solidFill>
                  <a:srgbClr val="39393C"/>
                </a:solidFill>
                <a:latin typeface="Playfair Display Bold" pitchFamily="34" charset="0"/>
                <a:ea typeface="Playfair Display Bold" pitchFamily="34" charset="-122"/>
                <a:cs typeface="Playfair Display Bold" pitchFamily="34" charset="-120"/>
              </a:rPr>
              <a:t>Your Action Saves Lives</a:t>
            </a:r>
            <a:endParaRPr lang="en-US" sz="1458" dirty="0"/>
          </a:p>
        </p:txBody>
      </p:sp>
      <p:sp>
        <p:nvSpPr>
          <p:cNvPr id="9" name="Text 6"/>
          <p:cNvSpPr/>
          <p:nvPr/>
        </p:nvSpPr>
        <p:spPr>
          <a:xfrm>
            <a:off x="4033937" y="2281039"/>
            <a:ext cx="2914154" cy="716757"/>
          </a:xfrm>
          <a:prstGeom prst="rect">
            <a:avLst/>
          </a:prstGeom>
          <a:noFill/>
          <a:ln/>
        </p:spPr>
        <p:txBody>
          <a:bodyPr wrap="square" lIns="0" tIns="0" rIns="0" bIns="0" rtlCol="0" anchor="t"/>
          <a:lstStyle/>
          <a:p>
            <a:pPr>
              <a:lnSpc>
                <a:spcPts val="1875"/>
              </a:lnSpc>
            </a:pPr>
            <a:r>
              <a:rPr lang="en-US" sz="1167" dirty="0">
                <a:solidFill>
                  <a:srgbClr val="39393C"/>
                </a:solidFill>
                <a:latin typeface="Open Sans" pitchFamily="34" charset="0"/>
                <a:ea typeface="Open Sans" pitchFamily="34" charset="-122"/>
                <a:cs typeface="Open Sans" pitchFamily="34" charset="-120"/>
              </a:rPr>
              <a:t>Timely reporting can be the difference between continued abuse and a person's safety and recovery.</a:t>
            </a:r>
            <a:endParaRPr lang="en-US" sz="1167" dirty="0"/>
          </a:p>
        </p:txBody>
      </p:sp>
      <p:sp>
        <p:nvSpPr>
          <p:cNvPr id="10" name="Shape 7"/>
          <p:cNvSpPr/>
          <p:nvPr/>
        </p:nvSpPr>
        <p:spPr>
          <a:xfrm>
            <a:off x="522585" y="3296443"/>
            <a:ext cx="6574830" cy="860425"/>
          </a:xfrm>
          <a:prstGeom prst="roundRect">
            <a:avLst>
              <a:gd name="adj" fmla="val 2603"/>
            </a:avLst>
          </a:prstGeom>
          <a:solidFill>
            <a:srgbClr val="E0E0EC"/>
          </a:solidFill>
          <a:ln/>
        </p:spPr>
        <p:txBody>
          <a:bodyPr/>
          <a:lstStyle/>
          <a:p>
            <a:endParaRPr lang="en-US" sz="1500"/>
          </a:p>
        </p:txBody>
      </p:sp>
      <p:sp>
        <p:nvSpPr>
          <p:cNvPr id="11" name="Text 8"/>
          <p:cNvSpPr/>
          <p:nvPr/>
        </p:nvSpPr>
        <p:spPr>
          <a:xfrm>
            <a:off x="671909" y="3445769"/>
            <a:ext cx="1866702" cy="233263"/>
          </a:xfrm>
          <a:prstGeom prst="rect">
            <a:avLst/>
          </a:prstGeom>
          <a:noFill/>
          <a:ln/>
        </p:spPr>
        <p:txBody>
          <a:bodyPr wrap="none" lIns="0" tIns="0" rIns="0" bIns="0" rtlCol="0" anchor="t"/>
          <a:lstStyle/>
          <a:p>
            <a:pPr>
              <a:lnSpc>
                <a:spcPts val="1833"/>
              </a:lnSpc>
            </a:pPr>
            <a:r>
              <a:rPr lang="en-US" sz="1458" b="1" dirty="0">
                <a:solidFill>
                  <a:srgbClr val="39393C"/>
                </a:solidFill>
                <a:latin typeface="Playfair Display Bold" pitchFamily="34" charset="0"/>
                <a:ea typeface="Playfair Display Bold" pitchFamily="34" charset="-122"/>
                <a:cs typeface="Playfair Display Bold" pitchFamily="34" charset="-120"/>
              </a:rPr>
              <a:t>Stay Prepared</a:t>
            </a:r>
            <a:endParaRPr lang="en-US" sz="1458" dirty="0"/>
          </a:p>
        </p:txBody>
      </p:sp>
      <p:sp>
        <p:nvSpPr>
          <p:cNvPr id="12" name="Text 9"/>
          <p:cNvSpPr/>
          <p:nvPr/>
        </p:nvSpPr>
        <p:spPr>
          <a:xfrm>
            <a:off x="671909" y="3768626"/>
            <a:ext cx="6276182" cy="238919"/>
          </a:xfrm>
          <a:prstGeom prst="rect">
            <a:avLst/>
          </a:prstGeom>
          <a:noFill/>
          <a:ln/>
        </p:spPr>
        <p:txBody>
          <a:bodyPr wrap="none" lIns="0" tIns="0" rIns="0" bIns="0" rtlCol="0" anchor="t"/>
          <a:lstStyle/>
          <a:p>
            <a:pPr>
              <a:lnSpc>
                <a:spcPts val="1875"/>
              </a:lnSpc>
            </a:pPr>
            <a:r>
              <a:rPr lang="en-US" sz="1167" dirty="0">
                <a:solidFill>
                  <a:srgbClr val="39393C"/>
                </a:solidFill>
                <a:latin typeface="Open Sans" pitchFamily="34" charset="0"/>
                <a:ea typeface="Open Sans" pitchFamily="34" charset="-122"/>
                <a:cs typeface="Open Sans" pitchFamily="34" charset="-120"/>
              </a:rPr>
              <a:t>Complete your training, know your resources, and keep contact numbers accessible.</a:t>
            </a:r>
            <a:endParaRPr lang="en-US" sz="1167" dirty="0"/>
          </a:p>
        </p:txBody>
      </p:sp>
      <p:sp>
        <p:nvSpPr>
          <p:cNvPr id="13" name="Text 10"/>
          <p:cNvSpPr/>
          <p:nvPr/>
        </p:nvSpPr>
        <p:spPr>
          <a:xfrm>
            <a:off x="746522" y="4548783"/>
            <a:ext cx="6350893" cy="559991"/>
          </a:xfrm>
          <a:prstGeom prst="rect">
            <a:avLst/>
          </a:prstGeom>
          <a:noFill/>
          <a:ln/>
        </p:spPr>
        <p:txBody>
          <a:bodyPr wrap="square" lIns="0" tIns="0" rIns="0" bIns="0" rtlCol="0" anchor="t"/>
          <a:lstStyle/>
          <a:p>
            <a:pPr>
              <a:lnSpc>
                <a:spcPts val="2167"/>
              </a:lnSpc>
            </a:pPr>
            <a:r>
              <a:rPr lang="en-US" sz="1750" b="1" dirty="0">
                <a:solidFill>
                  <a:srgbClr val="101014"/>
                </a:solidFill>
                <a:latin typeface="Playfair Display Bold" pitchFamily="34" charset="0"/>
                <a:ea typeface="Playfair Display Bold" pitchFamily="34" charset="-122"/>
                <a:cs typeface="Playfair Display Bold" pitchFamily="34" charset="-120"/>
              </a:rPr>
              <a:t>Together, we create a safer Merced College community for everyone.</a:t>
            </a:r>
            <a:endParaRPr lang="en-US" sz="1750" dirty="0"/>
          </a:p>
        </p:txBody>
      </p:sp>
      <p:sp>
        <p:nvSpPr>
          <p:cNvPr id="15" name="Shape 12"/>
          <p:cNvSpPr/>
          <p:nvPr/>
        </p:nvSpPr>
        <p:spPr>
          <a:xfrm>
            <a:off x="522585" y="4324846"/>
            <a:ext cx="19050" cy="1414760"/>
          </a:xfrm>
          <a:prstGeom prst="rect">
            <a:avLst/>
          </a:prstGeom>
          <a:solidFill>
            <a:srgbClr val="101014"/>
          </a:solidFill>
          <a:ln/>
        </p:spPr>
        <p:txBody>
          <a:bodyPr/>
          <a:lstStyle/>
          <a:p>
            <a:endParaRPr lang="en-US" sz="15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0C5B-C30F-9B80-68F3-3F47404C819B}"/>
              </a:ext>
            </a:extLst>
          </p:cNvPr>
          <p:cNvSpPr>
            <a:spLocks noGrp="1"/>
          </p:cNvSpPr>
          <p:nvPr>
            <p:ph type="title"/>
          </p:nvPr>
        </p:nvSpPr>
        <p:spPr/>
        <p:txBody>
          <a:bodyPr/>
          <a:lstStyle/>
          <a:p>
            <a:r>
              <a:rPr lang="en-US" dirty="0"/>
              <a:t>Legal Requirements </a:t>
            </a:r>
          </a:p>
        </p:txBody>
      </p:sp>
      <p:sp>
        <p:nvSpPr>
          <p:cNvPr id="3" name="Content Placeholder 2">
            <a:extLst>
              <a:ext uri="{FF2B5EF4-FFF2-40B4-BE49-F238E27FC236}">
                <a16:creationId xmlns:a16="http://schemas.microsoft.com/office/drawing/2014/main" id="{FC1D3F4E-7529-703A-D83C-7DD5D0782BC0}"/>
              </a:ext>
            </a:extLst>
          </p:cNvPr>
          <p:cNvSpPr>
            <a:spLocks noGrp="1"/>
          </p:cNvSpPr>
          <p:nvPr>
            <p:ph idx="1"/>
          </p:nvPr>
        </p:nvSpPr>
        <p:spPr/>
        <p:txBody>
          <a:bodyPr>
            <a:normAutofit fontScale="77500" lnSpcReduction="20000"/>
          </a:bodyPr>
          <a:lstStyle/>
          <a:p>
            <a:pPr>
              <a:buNone/>
            </a:pPr>
            <a:r>
              <a:rPr lang="en-US" dirty="0"/>
              <a:t>Mandated reporter obligations for Merced College employees are established under:</a:t>
            </a:r>
          </a:p>
          <a:p>
            <a:pPr>
              <a:buFont typeface="Arial" panose="020B0604020202020204" pitchFamily="34" charset="0"/>
              <a:buChar char="•"/>
            </a:pPr>
            <a:r>
              <a:rPr lang="en-US" b="1" dirty="0"/>
              <a:t>California Penal Code §§ 11164–11174.3</a:t>
            </a:r>
            <a:br>
              <a:rPr lang="en-US" dirty="0"/>
            </a:br>
            <a:r>
              <a:rPr lang="en-US" i="1" dirty="0"/>
              <a:t>Child Abuse and Neglect Reporting Act (CANRA)</a:t>
            </a:r>
            <a:endParaRPr lang="en-US" dirty="0"/>
          </a:p>
          <a:p>
            <a:pPr>
              <a:buFont typeface="Arial" panose="020B0604020202020204" pitchFamily="34" charset="0"/>
              <a:buChar char="•"/>
            </a:pPr>
            <a:r>
              <a:rPr lang="en-US" b="1" dirty="0"/>
              <a:t>California Welfare &amp; Institutions Code §§ 15630–15634</a:t>
            </a:r>
            <a:br>
              <a:rPr lang="en-US" dirty="0"/>
            </a:br>
            <a:r>
              <a:rPr lang="en-US" i="1" dirty="0"/>
              <a:t>Elder and Dependent Adult Abuse Reporting</a:t>
            </a:r>
            <a:endParaRPr lang="en-US" dirty="0"/>
          </a:p>
          <a:p>
            <a:pPr>
              <a:buFont typeface="Arial" panose="020B0604020202020204" pitchFamily="34" charset="0"/>
              <a:buChar char="•"/>
            </a:pPr>
            <a:r>
              <a:rPr lang="en-US" b="1" dirty="0"/>
              <a:t>California Education Code § 67383</a:t>
            </a:r>
            <a:br>
              <a:rPr lang="en-US" dirty="0"/>
            </a:br>
            <a:r>
              <a:rPr lang="en-US" i="1" dirty="0"/>
              <a:t>Community college employee mandated reporter requirements</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B5C9F87-6C4B-8553-729B-BE8A4136EC2B}"/>
              </a:ext>
            </a:extLst>
          </p:cNvPr>
          <p:cNvSpPr>
            <a:spLocks noGrp="1"/>
          </p:cNvSpPr>
          <p:nvPr>
            <p:ph type="sldNum" sz="quarter" idx="12"/>
          </p:nvPr>
        </p:nvSpPr>
        <p:spPr/>
        <p:txBody>
          <a:bodyPr/>
          <a:lstStyle/>
          <a:p>
            <a:fld id="{FA641569-805C-4D20-810F-F5EB629EF273}" type="slidenum">
              <a:rPr lang="en-US" smtClean="0"/>
              <a:t>12</a:t>
            </a:fld>
            <a:endParaRPr lang="en-US"/>
          </a:p>
        </p:txBody>
      </p:sp>
    </p:spTree>
    <p:extLst>
      <p:ext uri="{BB962C8B-B14F-4D97-AF65-F5344CB8AC3E}">
        <p14:creationId xmlns:p14="http://schemas.microsoft.com/office/powerpoint/2010/main" val="319227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8288-C6F6-578D-C09C-60D7238D6CAB}"/>
              </a:ext>
            </a:extLst>
          </p:cNvPr>
          <p:cNvSpPr>
            <a:spLocks noGrp="1"/>
          </p:cNvSpPr>
          <p:nvPr>
            <p:ph type="title"/>
          </p:nvPr>
        </p:nvSpPr>
        <p:spPr/>
        <p:txBody>
          <a:bodyPr/>
          <a:lstStyle/>
          <a:p>
            <a:r>
              <a:rPr lang="en-US" dirty="0"/>
              <a:t>Ed Code § 67383 (Community Colleges)</a:t>
            </a:r>
          </a:p>
        </p:txBody>
      </p:sp>
      <p:sp>
        <p:nvSpPr>
          <p:cNvPr id="3" name="Content Placeholder 2">
            <a:extLst>
              <a:ext uri="{FF2B5EF4-FFF2-40B4-BE49-F238E27FC236}">
                <a16:creationId xmlns:a16="http://schemas.microsoft.com/office/drawing/2014/main" id="{0C873338-5E6F-293A-0A3C-58ABEDD729DD}"/>
              </a:ext>
            </a:extLst>
          </p:cNvPr>
          <p:cNvSpPr>
            <a:spLocks noGrp="1"/>
          </p:cNvSpPr>
          <p:nvPr>
            <p:ph idx="1"/>
          </p:nvPr>
        </p:nvSpPr>
        <p:spPr/>
        <p:txBody>
          <a:bodyPr>
            <a:noAutofit/>
          </a:bodyPr>
          <a:lstStyle/>
          <a:p>
            <a:pPr marL="0" indent="0">
              <a:buNone/>
            </a:pPr>
            <a:r>
              <a:rPr lang="en-US" sz="1400" b="1" dirty="0"/>
              <a:t>Community college districts must designate mandated reporters</a:t>
            </a:r>
            <a:endParaRPr lang="en-US" sz="1400" dirty="0"/>
          </a:p>
          <a:p>
            <a:pPr>
              <a:buFont typeface="Arial" panose="020B0604020202020204" pitchFamily="34" charset="0"/>
              <a:buChar char="•"/>
            </a:pPr>
            <a:r>
              <a:rPr lang="en-US" sz="1400" dirty="0"/>
              <a:t>Covered employees include:</a:t>
            </a:r>
          </a:p>
          <a:p>
            <a:pPr marL="742950" lvl="1" indent="-285750">
              <a:buFont typeface="Arial" panose="020B0604020202020204" pitchFamily="34" charset="0"/>
              <a:buChar char="•"/>
            </a:pPr>
            <a:r>
              <a:rPr lang="en-US" sz="1400" dirty="0"/>
              <a:t>Faculty (credit and noncredit)</a:t>
            </a:r>
          </a:p>
          <a:p>
            <a:pPr marL="742950" lvl="1" indent="-285750">
              <a:buFont typeface="Arial" panose="020B0604020202020204" pitchFamily="34" charset="0"/>
              <a:buChar char="•"/>
            </a:pPr>
            <a:r>
              <a:rPr lang="en-US" sz="1400" dirty="0"/>
              <a:t>Administrators and managers</a:t>
            </a:r>
          </a:p>
          <a:p>
            <a:pPr marL="742950" lvl="1" indent="-285750">
              <a:buFont typeface="Arial" panose="020B0604020202020204" pitchFamily="34" charset="0"/>
              <a:buChar char="•"/>
            </a:pPr>
            <a:r>
              <a:rPr lang="en-US" sz="1400" dirty="0"/>
              <a:t>Classified professionals</a:t>
            </a:r>
          </a:p>
          <a:p>
            <a:pPr marL="742950" lvl="1" indent="-285750">
              <a:buFont typeface="Arial" panose="020B0604020202020204" pitchFamily="34" charset="0"/>
              <a:buChar char="•"/>
            </a:pPr>
            <a:r>
              <a:rPr lang="en-US" sz="1400" dirty="0"/>
              <a:t>Athletic coaches</a:t>
            </a:r>
          </a:p>
          <a:p>
            <a:pPr marL="742950" lvl="1" indent="-285750">
              <a:buFont typeface="Arial" panose="020B0604020202020204" pitchFamily="34" charset="0"/>
              <a:buChar char="•"/>
            </a:pPr>
            <a:r>
              <a:rPr lang="en-US" sz="1400" dirty="0"/>
              <a:t>Student-facing employees and volunteers</a:t>
            </a:r>
          </a:p>
          <a:p>
            <a:pPr>
              <a:buFont typeface="Arial" panose="020B0604020202020204" pitchFamily="34" charset="0"/>
              <a:buChar char="•"/>
            </a:pPr>
            <a:r>
              <a:rPr lang="en-US" sz="1400" dirty="0"/>
              <a:t>Districts must:</a:t>
            </a:r>
          </a:p>
          <a:p>
            <a:pPr marL="742950" lvl="1" indent="-285750">
              <a:buFont typeface="Arial" panose="020B0604020202020204" pitchFamily="34" charset="0"/>
              <a:buChar char="•"/>
            </a:pPr>
            <a:r>
              <a:rPr lang="en-US" sz="1400" dirty="0"/>
              <a:t>Provide </a:t>
            </a:r>
            <a:r>
              <a:rPr lang="en-US" sz="1400" b="1" dirty="0"/>
              <a:t>mandated reporter training</a:t>
            </a:r>
            <a:endParaRPr lang="en-US" sz="1400" dirty="0"/>
          </a:p>
          <a:p>
            <a:pPr marL="742950" lvl="1" indent="-285750">
              <a:buFont typeface="Arial" panose="020B0604020202020204" pitchFamily="34" charset="0"/>
              <a:buChar char="•"/>
            </a:pPr>
            <a:r>
              <a:rPr lang="en-US" sz="1400" dirty="0"/>
              <a:t>Inform employees of their </a:t>
            </a:r>
            <a:r>
              <a:rPr lang="en-US" sz="1400" b="1" dirty="0"/>
              <a:t>individual legal duty to report</a:t>
            </a:r>
            <a:endParaRPr lang="en-US" sz="1400" dirty="0"/>
          </a:p>
          <a:p>
            <a:pPr marL="0" indent="0">
              <a:buNone/>
            </a:pPr>
            <a:r>
              <a:rPr lang="en-US" sz="1400" i="1" dirty="0"/>
              <a:t>Important:</a:t>
            </a:r>
            <a:r>
              <a:rPr lang="en-US" sz="1400" dirty="0"/>
              <a:t> This applies </a:t>
            </a:r>
            <a:r>
              <a:rPr lang="en-US" sz="1400" b="1" dirty="0"/>
              <a:t>whether abuse occurs on or off campus</a:t>
            </a:r>
            <a:r>
              <a:rPr lang="en-US" sz="1400" dirty="0"/>
              <a:t>.</a:t>
            </a:r>
          </a:p>
        </p:txBody>
      </p:sp>
      <p:sp>
        <p:nvSpPr>
          <p:cNvPr id="4" name="Slide Number Placeholder 3">
            <a:extLst>
              <a:ext uri="{FF2B5EF4-FFF2-40B4-BE49-F238E27FC236}">
                <a16:creationId xmlns:a16="http://schemas.microsoft.com/office/drawing/2014/main" id="{E9BDCA70-449A-2E92-2ADD-4A3B960D238A}"/>
              </a:ext>
            </a:extLst>
          </p:cNvPr>
          <p:cNvSpPr>
            <a:spLocks noGrp="1"/>
          </p:cNvSpPr>
          <p:nvPr>
            <p:ph type="sldNum" sz="quarter" idx="12"/>
          </p:nvPr>
        </p:nvSpPr>
        <p:spPr/>
        <p:txBody>
          <a:bodyPr/>
          <a:lstStyle/>
          <a:p>
            <a:fld id="{FA641569-805C-4D20-810F-F5EB629EF273}" type="slidenum">
              <a:rPr lang="en-US" smtClean="0"/>
              <a:t>13</a:t>
            </a:fld>
            <a:endParaRPr lang="en-US"/>
          </a:p>
        </p:txBody>
      </p:sp>
      <p:pic>
        <p:nvPicPr>
          <p:cNvPr id="6" name="Picture 5">
            <a:extLst>
              <a:ext uri="{FF2B5EF4-FFF2-40B4-BE49-F238E27FC236}">
                <a16:creationId xmlns:a16="http://schemas.microsoft.com/office/drawing/2014/main" id="{066F63CF-6E5D-99A6-22A5-C1DB10AF93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466"/>
          <a:stretch>
            <a:fillRect/>
          </a:stretch>
        </p:blipFill>
        <p:spPr>
          <a:xfrm>
            <a:off x="7221756" y="1825625"/>
            <a:ext cx="7448144" cy="4732163"/>
          </a:xfrm>
          <a:prstGeom prst="rect">
            <a:avLst/>
          </a:prstGeom>
        </p:spPr>
      </p:pic>
    </p:spTree>
    <p:extLst>
      <p:ext uri="{BB962C8B-B14F-4D97-AF65-F5344CB8AC3E}">
        <p14:creationId xmlns:p14="http://schemas.microsoft.com/office/powerpoint/2010/main" val="158925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0BEF62-697B-F186-C5F5-F45D3D84DC6F}"/>
              </a:ext>
            </a:extLst>
          </p:cNvPr>
          <p:cNvSpPr>
            <a:spLocks noGrp="1"/>
          </p:cNvSpPr>
          <p:nvPr>
            <p:ph type="title"/>
          </p:nvPr>
        </p:nvSpPr>
        <p:spPr>
          <a:xfrm>
            <a:off x="1246172" y="365125"/>
            <a:ext cx="10107627" cy="1325563"/>
          </a:xfrm>
        </p:spPr>
        <p:txBody>
          <a:bodyPr anchor="b">
            <a:normAutofit/>
          </a:bodyPr>
          <a:lstStyle/>
          <a:p>
            <a:r>
              <a:rPr lang="en-US" dirty="0"/>
              <a:t>Duty of Care</a:t>
            </a:r>
          </a:p>
        </p:txBody>
      </p:sp>
      <p:sp>
        <p:nvSpPr>
          <p:cNvPr id="4" name="Slide Number Placeholder 3">
            <a:extLst>
              <a:ext uri="{FF2B5EF4-FFF2-40B4-BE49-F238E27FC236}">
                <a16:creationId xmlns:a16="http://schemas.microsoft.com/office/drawing/2014/main" id="{6CEAAEF5-55F0-A176-86B7-042C325DB216}"/>
              </a:ext>
            </a:extLst>
          </p:cNvPr>
          <p:cNvSpPr>
            <a:spLocks noGrp="1"/>
          </p:cNvSpPr>
          <p:nvPr>
            <p:ph type="sldNum" sz="quarter" idx="12"/>
          </p:nvPr>
        </p:nvSpPr>
        <p:spPr>
          <a:xfrm>
            <a:off x="136861" y="6310312"/>
            <a:ext cx="462113" cy="365125"/>
          </a:xfrm>
        </p:spPr>
        <p:txBody>
          <a:bodyPr anchor="ctr">
            <a:normAutofit/>
          </a:bodyPr>
          <a:lstStyle/>
          <a:p>
            <a:pPr>
              <a:spcAft>
                <a:spcPts val="600"/>
              </a:spcAft>
            </a:pPr>
            <a:fld id="{FA641569-805C-4D20-810F-F5EB629EF273}" type="slidenum">
              <a:rPr lang="en-US" smtClean="0"/>
              <a:pPr>
                <a:spcAft>
                  <a:spcPts val="600"/>
                </a:spcAft>
              </a:pPr>
              <a:t>14</a:t>
            </a:fld>
            <a:endParaRPr lang="en-US"/>
          </a:p>
        </p:txBody>
      </p:sp>
      <p:graphicFrame>
        <p:nvGraphicFramePr>
          <p:cNvPr id="8" name="Content Placeholder 5">
            <a:extLst>
              <a:ext uri="{FF2B5EF4-FFF2-40B4-BE49-F238E27FC236}">
                <a16:creationId xmlns:a16="http://schemas.microsoft.com/office/drawing/2014/main" id="{52D7A3E7-CA73-8087-63CF-D002001FE198}"/>
              </a:ext>
            </a:extLst>
          </p:cNvPr>
          <p:cNvGraphicFramePr>
            <a:graphicFrameLocks noGrp="1"/>
          </p:cNvGraphicFramePr>
          <p:nvPr>
            <p:ph idx="1"/>
            <p:extLst>
              <p:ext uri="{D42A27DB-BD31-4B8C-83A1-F6EECF244321}">
                <p14:modId xmlns:p14="http://schemas.microsoft.com/office/powerpoint/2010/main" val="807598363"/>
              </p:ext>
            </p:extLst>
          </p:nvPr>
        </p:nvGraphicFramePr>
        <p:xfrm>
          <a:off x="1246172" y="1825625"/>
          <a:ext cx="10107627" cy="4214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0787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540048" y="1034654"/>
            <a:ext cx="5591373" cy="482203"/>
          </a:xfrm>
          <a:prstGeom prst="rect">
            <a:avLst/>
          </a:prstGeom>
          <a:noFill/>
          <a:ln/>
        </p:spPr>
        <p:txBody>
          <a:bodyPr wrap="none" lIns="0" tIns="0" rIns="0" bIns="0" rtlCol="0" anchor="t"/>
          <a:lstStyle/>
          <a:p>
            <a:pPr>
              <a:lnSpc>
                <a:spcPts val="3792"/>
              </a:lnSpc>
            </a:pPr>
            <a:r>
              <a:rPr lang="en-US" sz="3000" b="1" dirty="0">
                <a:solidFill>
                  <a:srgbClr val="101014"/>
                </a:solidFill>
                <a:latin typeface="Playfair Display Bold" pitchFamily="34" charset="0"/>
                <a:ea typeface="Playfair Display Bold" pitchFamily="34" charset="-122"/>
                <a:cs typeface="Playfair Display Bold" pitchFamily="34" charset="-120"/>
              </a:rPr>
              <a:t>Consequences of Not Reporting</a:t>
            </a:r>
            <a:endParaRPr lang="en-US" sz="3000" dirty="0"/>
          </a:p>
        </p:txBody>
      </p:sp>
      <p:sp>
        <p:nvSpPr>
          <p:cNvPr id="4" name="Text 1"/>
          <p:cNvSpPr/>
          <p:nvPr/>
        </p:nvSpPr>
        <p:spPr>
          <a:xfrm>
            <a:off x="540048" y="1748234"/>
            <a:ext cx="6539905" cy="493713"/>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Failure to fulfill your mandated reporter obligations carries serious consequences at multiple levels:</a:t>
            </a:r>
            <a:endParaRPr lang="en-US" sz="1208" dirty="0"/>
          </a:p>
        </p:txBody>
      </p:sp>
      <p:pic>
        <p:nvPicPr>
          <p:cNvPr id="5" name="Image 1" descr="preencoded.png"/>
          <p:cNvPicPr>
            <a:picLocks noChangeAspect="1"/>
          </p:cNvPicPr>
          <p:nvPr/>
        </p:nvPicPr>
        <p:blipFill>
          <a:blip r:embed="rId4"/>
          <a:stretch>
            <a:fillRect/>
          </a:stretch>
        </p:blipFill>
        <p:spPr>
          <a:xfrm>
            <a:off x="540048" y="2415481"/>
            <a:ext cx="771426" cy="1135956"/>
          </a:xfrm>
          <a:prstGeom prst="rect">
            <a:avLst/>
          </a:prstGeom>
        </p:spPr>
      </p:pic>
      <p:sp>
        <p:nvSpPr>
          <p:cNvPr id="6" name="Text 2"/>
          <p:cNvSpPr/>
          <p:nvPr/>
        </p:nvSpPr>
        <p:spPr>
          <a:xfrm>
            <a:off x="1465759" y="2569766"/>
            <a:ext cx="1928713" cy="241102"/>
          </a:xfrm>
          <a:prstGeom prst="rect">
            <a:avLst/>
          </a:prstGeom>
          <a:noFill/>
          <a:ln/>
        </p:spPr>
        <p:txBody>
          <a:bodyPr wrap="none" lIns="0" tIns="0" rIns="0" bIns="0" rtlCol="0" anchor="t"/>
          <a:lstStyle/>
          <a:p>
            <a:pPr>
              <a:lnSpc>
                <a:spcPts val="1875"/>
              </a:lnSpc>
            </a:pPr>
            <a:r>
              <a:rPr lang="en-US" sz="1500" b="1" dirty="0">
                <a:solidFill>
                  <a:srgbClr val="39393C"/>
                </a:solidFill>
                <a:latin typeface="Playfair Display Bold" pitchFamily="34" charset="0"/>
                <a:ea typeface="Playfair Display Bold" pitchFamily="34" charset="-122"/>
                <a:cs typeface="Playfair Display Bold" pitchFamily="34" charset="-120"/>
              </a:rPr>
              <a:t>Legal Penalties</a:t>
            </a:r>
            <a:endParaRPr lang="en-US" sz="1500" dirty="0"/>
          </a:p>
        </p:txBody>
      </p:sp>
      <p:sp>
        <p:nvSpPr>
          <p:cNvPr id="7" name="Text 3"/>
          <p:cNvSpPr/>
          <p:nvPr/>
        </p:nvSpPr>
        <p:spPr>
          <a:xfrm>
            <a:off x="1465759" y="2820591"/>
            <a:ext cx="5614194" cy="493713"/>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Penalties including fines up to $1,000 and possible imprisonment for up to six months for failure to report. Consequences are greater if the unreported abuse results in death or great bodily injury.  </a:t>
            </a:r>
            <a:endParaRPr lang="en-US" sz="1208" dirty="0"/>
          </a:p>
        </p:txBody>
      </p:sp>
      <p:pic>
        <p:nvPicPr>
          <p:cNvPr id="8" name="Image 2" descr="preencoded.png"/>
          <p:cNvPicPr>
            <a:picLocks noChangeAspect="1"/>
          </p:cNvPicPr>
          <p:nvPr/>
        </p:nvPicPr>
        <p:blipFill>
          <a:blip r:embed="rId5"/>
          <a:stretch>
            <a:fillRect/>
          </a:stretch>
        </p:blipFill>
        <p:spPr>
          <a:xfrm>
            <a:off x="540048" y="3551436"/>
            <a:ext cx="771426" cy="1135956"/>
          </a:xfrm>
          <a:prstGeom prst="rect">
            <a:avLst/>
          </a:prstGeom>
        </p:spPr>
      </p:pic>
      <p:sp>
        <p:nvSpPr>
          <p:cNvPr id="9" name="Text 4"/>
          <p:cNvSpPr/>
          <p:nvPr/>
        </p:nvSpPr>
        <p:spPr>
          <a:xfrm>
            <a:off x="1465758" y="3705721"/>
            <a:ext cx="2452390" cy="241102"/>
          </a:xfrm>
          <a:prstGeom prst="rect">
            <a:avLst/>
          </a:prstGeom>
          <a:noFill/>
          <a:ln/>
        </p:spPr>
        <p:txBody>
          <a:bodyPr wrap="none" lIns="0" tIns="0" rIns="0" bIns="0" rtlCol="0" anchor="t"/>
          <a:lstStyle/>
          <a:p>
            <a:pPr>
              <a:lnSpc>
                <a:spcPts val="1875"/>
              </a:lnSpc>
            </a:pPr>
            <a:r>
              <a:rPr lang="en-US" sz="1500" b="1" dirty="0">
                <a:solidFill>
                  <a:srgbClr val="39393C"/>
                </a:solidFill>
                <a:latin typeface="Playfair Display Bold" pitchFamily="34" charset="0"/>
                <a:ea typeface="Playfair Display Bold" pitchFamily="34" charset="-122"/>
                <a:cs typeface="Playfair Display Bold" pitchFamily="34" charset="-120"/>
              </a:rPr>
              <a:t>Employment Consequences</a:t>
            </a:r>
            <a:endParaRPr lang="en-US" sz="1500" dirty="0"/>
          </a:p>
        </p:txBody>
      </p:sp>
      <p:sp>
        <p:nvSpPr>
          <p:cNvPr id="10" name="Text 5"/>
          <p:cNvSpPr/>
          <p:nvPr/>
        </p:nvSpPr>
        <p:spPr>
          <a:xfrm>
            <a:off x="1465759" y="4039394"/>
            <a:ext cx="5614194" cy="493713"/>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Merced College may take disciplinary actions including suspension, termination, or other employment consequences.</a:t>
            </a:r>
            <a:endParaRPr lang="en-US" sz="1208" dirty="0"/>
          </a:p>
        </p:txBody>
      </p:sp>
      <p:pic>
        <p:nvPicPr>
          <p:cNvPr id="11" name="Image 3" descr="preencoded.png"/>
          <p:cNvPicPr>
            <a:picLocks noChangeAspect="1"/>
          </p:cNvPicPr>
          <p:nvPr/>
        </p:nvPicPr>
        <p:blipFill>
          <a:blip r:embed="rId6"/>
          <a:stretch>
            <a:fillRect/>
          </a:stretch>
        </p:blipFill>
        <p:spPr>
          <a:xfrm>
            <a:off x="540048" y="4687392"/>
            <a:ext cx="771426" cy="1135956"/>
          </a:xfrm>
          <a:prstGeom prst="rect">
            <a:avLst/>
          </a:prstGeom>
        </p:spPr>
      </p:pic>
      <p:sp>
        <p:nvSpPr>
          <p:cNvPr id="12" name="Text 6"/>
          <p:cNvSpPr/>
          <p:nvPr/>
        </p:nvSpPr>
        <p:spPr>
          <a:xfrm>
            <a:off x="1465759" y="4841677"/>
            <a:ext cx="1928713" cy="241102"/>
          </a:xfrm>
          <a:prstGeom prst="rect">
            <a:avLst/>
          </a:prstGeom>
          <a:noFill/>
          <a:ln/>
        </p:spPr>
        <p:txBody>
          <a:bodyPr wrap="none" lIns="0" tIns="0" rIns="0" bIns="0" rtlCol="0" anchor="t"/>
          <a:lstStyle/>
          <a:p>
            <a:pPr>
              <a:lnSpc>
                <a:spcPts val="1875"/>
              </a:lnSpc>
            </a:pPr>
            <a:r>
              <a:rPr lang="en-US" sz="1500" b="1" dirty="0">
                <a:solidFill>
                  <a:srgbClr val="39393C"/>
                </a:solidFill>
                <a:latin typeface="Playfair Display Bold" pitchFamily="34" charset="0"/>
                <a:ea typeface="Playfair Display Bold" pitchFamily="34" charset="-122"/>
                <a:cs typeface="Playfair Display Bold" pitchFamily="34" charset="-120"/>
              </a:rPr>
              <a:t>Safety at Risk</a:t>
            </a:r>
            <a:endParaRPr lang="en-US" sz="1500" dirty="0"/>
          </a:p>
        </p:txBody>
      </p:sp>
      <p:sp>
        <p:nvSpPr>
          <p:cNvPr id="13" name="Text 7"/>
          <p:cNvSpPr/>
          <p:nvPr/>
        </p:nvSpPr>
        <p:spPr>
          <a:xfrm>
            <a:off x="1465759" y="5175349"/>
            <a:ext cx="5614194" cy="493713"/>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Most critically, delayed intervention allows abuse to continue and potentially escalate, putting vulnerable children at greater risk of harm.</a:t>
            </a:r>
            <a:endParaRPr lang="en-US" sz="1208"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3FA177-F76F-6AB8-60B7-B31C3AB27E77}"/>
              </a:ext>
            </a:extLst>
          </p:cNvPr>
          <p:cNvSpPr>
            <a:spLocks noGrp="1"/>
          </p:cNvSpPr>
          <p:nvPr>
            <p:ph type="title"/>
          </p:nvPr>
        </p:nvSpPr>
        <p:spPr>
          <a:xfrm>
            <a:off x="1246172" y="365125"/>
            <a:ext cx="10107627" cy="1325563"/>
          </a:xfrm>
        </p:spPr>
        <p:txBody>
          <a:bodyPr anchor="b">
            <a:normAutofit/>
          </a:bodyPr>
          <a:lstStyle/>
          <a:p>
            <a:r>
              <a:rPr lang="en-US" dirty="0"/>
              <a:t>Who Is Protected?</a:t>
            </a:r>
          </a:p>
        </p:txBody>
      </p:sp>
      <p:pic>
        <p:nvPicPr>
          <p:cNvPr id="7" name="Picture 6">
            <a:extLst>
              <a:ext uri="{FF2B5EF4-FFF2-40B4-BE49-F238E27FC236}">
                <a16:creationId xmlns:a16="http://schemas.microsoft.com/office/drawing/2014/main" id="{45566775-61E6-DC9E-8008-B365A6180AF7}"/>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Photocopy trans="29000"/>
                    </a14:imgEffect>
                  </a14:imgLayer>
                </a14:imgProps>
              </a:ext>
            </a:extLst>
          </a:blip>
          <a:srcRect l="19726" r="24050"/>
          <a:stretch>
            <a:fillRect/>
          </a:stretch>
        </p:blipFill>
        <p:spPr>
          <a:xfrm>
            <a:off x="1246172" y="1825625"/>
            <a:ext cx="4773628" cy="4351338"/>
          </a:xfrm>
          <a:prstGeom prst="rect">
            <a:avLst/>
          </a:prstGeom>
          <a:noFill/>
        </p:spPr>
      </p:pic>
      <p:sp>
        <p:nvSpPr>
          <p:cNvPr id="6" name="Content Placeholder 5">
            <a:extLst>
              <a:ext uri="{FF2B5EF4-FFF2-40B4-BE49-F238E27FC236}">
                <a16:creationId xmlns:a16="http://schemas.microsoft.com/office/drawing/2014/main" id="{4EA20485-8743-43BD-855A-7BE3448319A1}"/>
              </a:ext>
            </a:extLst>
          </p:cNvPr>
          <p:cNvSpPr>
            <a:spLocks noGrp="1"/>
          </p:cNvSpPr>
          <p:nvPr>
            <p:ph sz="half" idx="2"/>
          </p:nvPr>
        </p:nvSpPr>
        <p:spPr>
          <a:xfrm>
            <a:off x="6172200" y="1825625"/>
            <a:ext cx="5181600" cy="4351338"/>
          </a:xfrm>
        </p:spPr>
        <p:txBody>
          <a:bodyPr>
            <a:normAutofit/>
          </a:bodyPr>
          <a:lstStyle/>
          <a:p>
            <a:pPr marL="0" indent="0">
              <a:lnSpc>
                <a:spcPct val="140000"/>
              </a:lnSpc>
              <a:buNone/>
            </a:pPr>
            <a:r>
              <a:rPr lang="en-US" sz="2000"/>
              <a:t>You must report suspected abuse involving:</a:t>
            </a:r>
          </a:p>
          <a:p>
            <a:pPr>
              <a:lnSpc>
                <a:spcPct val="140000"/>
              </a:lnSpc>
            </a:pPr>
            <a:r>
              <a:rPr lang="en-US" sz="2000" b="1"/>
              <a:t>Children (under 18)</a:t>
            </a:r>
            <a:endParaRPr lang="en-US" sz="2000"/>
          </a:p>
          <a:p>
            <a:pPr>
              <a:lnSpc>
                <a:spcPct val="140000"/>
              </a:lnSpc>
            </a:pPr>
            <a:r>
              <a:rPr lang="en-US" sz="2000" b="1"/>
              <a:t>Dependent adults</a:t>
            </a:r>
            <a:endParaRPr lang="en-US" sz="2000"/>
          </a:p>
          <a:p>
            <a:pPr>
              <a:lnSpc>
                <a:spcPct val="140000"/>
              </a:lnSpc>
            </a:pPr>
            <a:r>
              <a:rPr lang="en-US" sz="2000" b="1"/>
              <a:t>Elder adults (65+)</a:t>
            </a:r>
            <a:endParaRPr lang="en-US" sz="2000"/>
          </a:p>
          <a:p>
            <a:pPr marL="0" indent="0">
              <a:lnSpc>
                <a:spcPct val="140000"/>
              </a:lnSpc>
              <a:buNone/>
            </a:pPr>
            <a:r>
              <a:rPr lang="en-US" sz="2000"/>
              <a:t>Includes students, visitors, family members, or anyone who discloses to you.</a:t>
            </a:r>
          </a:p>
          <a:p>
            <a:pPr>
              <a:lnSpc>
                <a:spcPct val="140000"/>
              </a:lnSpc>
            </a:pPr>
            <a:endParaRPr lang="en-US" sz="2000"/>
          </a:p>
        </p:txBody>
      </p:sp>
      <p:sp>
        <p:nvSpPr>
          <p:cNvPr id="4" name="Slide Number Placeholder 3">
            <a:extLst>
              <a:ext uri="{FF2B5EF4-FFF2-40B4-BE49-F238E27FC236}">
                <a16:creationId xmlns:a16="http://schemas.microsoft.com/office/drawing/2014/main" id="{8C6F827E-F423-3BCA-1472-520A71360852}"/>
              </a:ext>
            </a:extLst>
          </p:cNvPr>
          <p:cNvSpPr>
            <a:spLocks noGrp="1"/>
          </p:cNvSpPr>
          <p:nvPr>
            <p:ph type="sldNum" sz="quarter" idx="12"/>
          </p:nvPr>
        </p:nvSpPr>
        <p:spPr>
          <a:xfrm>
            <a:off x="136861" y="6310312"/>
            <a:ext cx="462113" cy="365125"/>
          </a:xfrm>
        </p:spPr>
        <p:txBody>
          <a:bodyPr anchor="ctr">
            <a:normAutofit/>
          </a:bodyPr>
          <a:lstStyle/>
          <a:p>
            <a:pPr>
              <a:spcAft>
                <a:spcPts val="600"/>
              </a:spcAft>
            </a:pPr>
            <a:fld id="{FA641569-805C-4D20-810F-F5EB629EF273}" type="slidenum">
              <a:rPr lang="en-US" smtClean="0"/>
              <a:pPr>
                <a:spcAft>
                  <a:spcPts val="600"/>
                </a:spcAft>
              </a:pPr>
              <a:t>16</a:t>
            </a:fld>
            <a:endParaRPr lang="en-US"/>
          </a:p>
        </p:txBody>
      </p:sp>
    </p:spTree>
    <p:extLst>
      <p:ext uri="{BB962C8B-B14F-4D97-AF65-F5344CB8AC3E}">
        <p14:creationId xmlns:p14="http://schemas.microsoft.com/office/powerpoint/2010/main" val="439777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A3F7CE-6F76-C0D7-0B99-F05C80F7FDE3}"/>
              </a:ext>
            </a:extLst>
          </p:cNvPr>
          <p:cNvSpPr>
            <a:spLocks noGrp="1"/>
          </p:cNvSpPr>
          <p:nvPr>
            <p:ph type="title"/>
          </p:nvPr>
        </p:nvSpPr>
        <p:spPr/>
        <p:txBody>
          <a:bodyPr/>
          <a:lstStyle/>
          <a:p>
            <a:r>
              <a:rPr lang="en-US" dirty="0"/>
              <a:t>Types of Abuse You Must Report</a:t>
            </a:r>
          </a:p>
        </p:txBody>
      </p:sp>
      <p:graphicFrame>
        <p:nvGraphicFramePr>
          <p:cNvPr id="7" name="Content Placeholder 6">
            <a:extLst>
              <a:ext uri="{FF2B5EF4-FFF2-40B4-BE49-F238E27FC236}">
                <a16:creationId xmlns:a16="http://schemas.microsoft.com/office/drawing/2014/main" id="{264E3F4F-11C8-E726-7F8D-B78FF25AFA83}"/>
              </a:ext>
            </a:extLst>
          </p:cNvPr>
          <p:cNvGraphicFramePr>
            <a:graphicFrameLocks noGrp="1"/>
          </p:cNvGraphicFramePr>
          <p:nvPr>
            <p:ph idx="1"/>
            <p:extLst>
              <p:ext uri="{D42A27DB-BD31-4B8C-83A1-F6EECF244321}">
                <p14:modId xmlns:p14="http://schemas.microsoft.com/office/powerpoint/2010/main" val="4058107377"/>
              </p:ext>
            </p:extLst>
          </p:nvPr>
        </p:nvGraphicFramePr>
        <p:xfrm>
          <a:off x="1246172" y="1825625"/>
          <a:ext cx="10107627" cy="4214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8196109-1F66-B6A7-27E4-C102A2B64B8A}"/>
              </a:ext>
            </a:extLst>
          </p:cNvPr>
          <p:cNvSpPr>
            <a:spLocks noGrp="1"/>
          </p:cNvSpPr>
          <p:nvPr>
            <p:ph type="sldNum" sz="quarter" idx="12"/>
          </p:nvPr>
        </p:nvSpPr>
        <p:spPr/>
        <p:txBody>
          <a:bodyPr/>
          <a:lstStyle/>
          <a:p>
            <a:fld id="{FA641569-805C-4D20-810F-F5EB629EF273}" type="slidenum">
              <a:rPr lang="en-US" smtClean="0"/>
              <a:t>17</a:t>
            </a:fld>
            <a:endParaRPr lang="en-US"/>
          </a:p>
        </p:txBody>
      </p:sp>
    </p:spTree>
    <p:extLst>
      <p:ext uri="{BB962C8B-B14F-4D97-AF65-F5344CB8AC3E}">
        <p14:creationId xmlns:p14="http://schemas.microsoft.com/office/powerpoint/2010/main" val="2517579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74F3-AD9F-F8A0-21A2-4B20DBDBB8F8}"/>
              </a:ext>
            </a:extLst>
          </p:cNvPr>
          <p:cNvSpPr>
            <a:spLocks noGrp="1"/>
          </p:cNvSpPr>
          <p:nvPr>
            <p:ph type="title"/>
          </p:nvPr>
        </p:nvSpPr>
        <p:spPr/>
        <p:txBody>
          <a:bodyPr/>
          <a:lstStyle/>
          <a:p>
            <a:r>
              <a:rPr lang="en-US" dirty="0"/>
              <a:t>What Is “Reasonable Suspicion”?</a:t>
            </a:r>
          </a:p>
        </p:txBody>
      </p:sp>
      <p:sp>
        <p:nvSpPr>
          <p:cNvPr id="3" name="Content Placeholder 2">
            <a:extLst>
              <a:ext uri="{FF2B5EF4-FFF2-40B4-BE49-F238E27FC236}">
                <a16:creationId xmlns:a16="http://schemas.microsoft.com/office/drawing/2014/main" id="{5C1B103A-7BC1-D9A1-E65B-D5F715BE6A44}"/>
              </a:ext>
            </a:extLst>
          </p:cNvPr>
          <p:cNvSpPr>
            <a:spLocks noGrp="1"/>
          </p:cNvSpPr>
          <p:nvPr>
            <p:ph idx="1"/>
          </p:nvPr>
        </p:nvSpPr>
        <p:spPr/>
        <p:txBody>
          <a:bodyPr>
            <a:normAutofit fontScale="62500" lnSpcReduction="20000"/>
          </a:bodyPr>
          <a:lstStyle/>
          <a:p>
            <a:pPr marL="0" indent="0">
              <a:buNone/>
            </a:pPr>
            <a:r>
              <a:rPr lang="en-US" b="1" dirty="0"/>
              <a:t>You Are Not an Investigator</a:t>
            </a:r>
          </a:p>
          <a:p>
            <a:pPr marL="0" indent="0">
              <a:buNone/>
            </a:pPr>
            <a:r>
              <a:rPr lang="en-US" dirty="0"/>
              <a:t>Under </a:t>
            </a:r>
            <a:r>
              <a:rPr lang="en-US" b="1" dirty="0"/>
              <a:t>Penal Code § 11166(a)</a:t>
            </a:r>
            <a:r>
              <a:rPr lang="en-US" dirty="0"/>
              <a:t>:</a:t>
            </a:r>
          </a:p>
          <a:p>
            <a:r>
              <a:rPr lang="en-US" dirty="0"/>
              <a:t>A mandated reporter must report when they have </a:t>
            </a:r>
            <a:r>
              <a:rPr lang="en-US" b="1" dirty="0"/>
              <a:t>“reasonable suspicion”</a:t>
            </a:r>
            <a:r>
              <a:rPr lang="en-US" dirty="0"/>
              <a:t> of child abuse or neglect.</a:t>
            </a:r>
          </a:p>
          <a:p>
            <a:pPr marL="0" indent="0">
              <a:buNone/>
            </a:pPr>
            <a:r>
              <a:rPr lang="en-US" dirty="0"/>
              <a:t>Reasonable suspicion means:</a:t>
            </a:r>
          </a:p>
          <a:p>
            <a:r>
              <a:rPr lang="en-US" dirty="0"/>
              <a:t>A reasonable person would suspect abuse</a:t>
            </a:r>
          </a:p>
          <a:p>
            <a:r>
              <a:rPr lang="en-US" dirty="0"/>
              <a:t>Based on training or experience</a:t>
            </a:r>
          </a:p>
          <a:p>
            <a:r>
              <a:rPr lang="en-US" b="1" dirty="0"/>
              <a:t>No investigation or verification is required</a:t>
            </a:r>
            <a:endParaRPr lang="en-US" dirty="0"/>
          </a:p>
          <a:p>
            <a:pPr marL="0" indent="0">
              <a:buNone/>
            </a:pPr>
            <a:r>
              <a:rPr lang="en-US" i="1" dirty="0"/>
              <a:t>Do not</a:t>
            </a:r>
            <a:r>
              <a:rPr lang="en-US" dirty="0"/>
              <a:t> attempt to confirm, verify, or investigate.</a:t>
            </a:r>
          </a:p>
          <a:p>
            <a:endParaRPr lang="en-US" dirty="0"/>
          </a:p>
        </p:txBody>
      </p:sp>
      <p:sp>
        <p:nvSpPr>
          <p:cNvPr id="4" name="Slide Number Placeholder 3">
            <a:extLst>
              <a:ext uri="{FF2B5EF4-FFF2-40B4-BE49-F238E27FC236}">
                <a16:creationId xmlns:a16="http://schemas.microsoft.com/office/drawing/2014/main" id="{C99DC7BE-EA45-D762-2B13-964F25D89773}"/>
              </a:ext>
            </a:extLst>
          </p:cNvPr>
          <p:cNvSpPr>
            <a:spLocks noGrp="1"/>
          </p:cNvSpPr>
          <p:nvPr>
            <p:ph type="sldNum" sz="quarter" idx="12"/>
          </p:nvPr>
        </p:nvSpPr>
        <p:spPr/>
        <p:txBody>
          <a:bodyPr/>
          <a:lstStyle/>
          <a:p>
            <a:fld id="{FA641569-805C-4D20-810F-F5EB629EF273}" type="slidenum">
              <a:rPr lang="en-US" smtClean="0"/>
              <a:t>18</a:t>
            </a:fld>
            <a:endParaRPr lang="en-US"/>
          </a:p>
        </p:txBody>
      </p:sp>
      <p:pic>
        <p:nvPicPr>
          <p:cNvPr id="6" name="Picture 5">
            <a:extLst>
              <a:ext uri="{FF2B5EF4-FFF2-40B4-BE49-F238E27FC236}">
                <a16:creationId xmlns:a16="http://schemas.microsoft.com/office/drawing/2014/main" id="{F40FA0D1-8DE6-83C7-1368-21DDC4F57D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31345" y="3429000"/>
            <a:ext cx="6096000" cy="2990850"/>
          </a:xfrm>
          <a:prstGeom prst="rect">
            <a:avLst/>
          </a:prstGeom>
        </p:spPr>
      </p:pic>
    </p:spTree>
    <p:extLst>
      <p:ext uri="{BB962C8B-B14F-4D97-AF65-F5344CB8AC3E}">
        <p14:creationId xmlns:p14="http://schemas.microsoft.com/office/powerpoint/2010/main" val="116857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09170" y="668536"/>
            <a:ext cx="4413548" cy="479723"/>
          </a:xfrm>
          <a:prstGeom prst="rect">
            <a:avLst/>
          </a:prstGeom>
          <a:noFill/>
          <a:ln/>
        </p:spPr>
        <p:txBody>
          <a:bodyPr wrap="none" lIns="0" tIns="0" rIns="0" bIns="0" rtlCol="0" anchor="t"/>
          <a:lstStyle/>
          <a:p>
            <a:pPr>
              <a:lnSpc>
                <a:spcPts val="3750"/>
              </a:lnSpc>
            </a:pPr>
            <a:r>
              <a:rPr lang="en-US" sz="3000" b="1" dirty="0">
                <a:solidFill>
                  <a:srgbClr val="101014"/>
                </a:solidFill>
                <a:latin typeface="Playfair Display Bold" pitchFamily="34" charset="0"/>
                <a:ea typeface="Playfair Display Bold" pitchFamily="34" charset="-122"/>
                <a:cs typeface="Playfair Display Bold" pitchFamily="34" charset="-120"/>
              </a:rPr>
              <a:t>When and How to Report</a:t>
            </a:r>
            <a:endParaRPr lang="en-US" sz="3000" dirty="0"/>
          </a:p>
        </p:txBody>
      </p:sp>
      <p:sp>
        <p:nvSpPr>
          <p:cNvPr id="4" name="Text 1"/>
          <p:cNvSpPr/>
          <p:nvPr/>
        </p:nvSpPr>
        <p:spPr>
          <a:xfrm>
            <a:off x="5109170" y="1378446"/>
            <a:ext cx="153492" cy="191790"/>
          </a:xfrm>
          <a:prstGeom prst="rect">
            <a:avLst/>
          </a:prstGeom>
          <a:noFill/>
          <a:ln/>
        </p:spPr>
        <p:txBody>
          <a:bodyPr wrap="none" lIns="0" tIns="0" rIns="0" bIns="0" rtlCol="0" anchor="t"/>
          <a:lstStyle/>
          <a:p>
            <a:pPr>
              <a:lnSpc>
                <a:spcPts val="1917"/>
              </a:lnSpc>
            </a:pPr>
            <a:r>
              <a:rPr lang="en-US" sz="1208" dirty="0">
                <a:solidFill>
                  <a:srgbClr val="39393C"/>
                </a:solidFill>
                <a:latin typeface="Playfair Display Light" pitchFamily="34" charset="0"/>
                <a:ea typeface="Playfair Display Light" pitchFamily="34" charset="-122"/>
                <a:cs typeface="Playfair Display Light" pitchFamily="34" charset="-120"/>
              </a:rPr>
              <a:t>01</a:t>
            </a:r>
            <a:endParaRPr lang="en-US" sz="1208" dirty="0"/>
          </a:p>
        </p:txBody>
      </p:sp>
      <p:sp>
        <p:nvSpPr>
          <p:cNvPr id="5" name="Shape 2"/>
          <p:cNvSpPr/>
          <p:nvPr/>
        </p:nvSpPr>
        <p:spPr>
          <a:xfrm>
            <a:off x="5109171" y="1620143"/>
            <a:ext cx="6545659" cy="19050"/>
          </a:xfrm>
          <a:prstGeom prst="rect">
            <a:avLst/>
          </a:prstGeom>
          <a:solidFill>
            <a:srgbClr val="101014"/>
          </a:solidFill>
          <a:ln/>
        </p:spPr>
        <p:txBody>
          <a:bodyPr/>
          <a:lstStyle/>
          <a:p>
            <a:endParaRPr lang="en-US" sz="1500"/>
          </a:p>
        </p:txBody>
      </p:sp>
      <p:sp>
        <p:nvSpPr>
          <p:cNvPr id="6" name="Text 3"/>
          <p:cNvSpPr/>
          <p:nvPr/>
        </p:nvSpPr>
        <p:spPr>
          <a:xfrm>
            <a:off x="5109170" y="1734939"/>
            <a:ext cx="2614712" cy="239812"/>
          </a:xfrm>
          <a:prstGeom prst="rect">
            <a:avLst/>
          </a:prstGeom>
          <a:noFill/>
          <a:ln/>
        </p:spPr>
        <p:txBody>
          <a:bodyPr wrap="none" lIns="0" tIns="0" rIns="0" bIns="0" rtlCol="0" anchor="t"/>
          <a:lstStyle/>
          <a:p>
            <a:pPr>
              <a:lnSpc>
                <a:spcPts val="1875"/>
              </a:lnSpc>
            </a:pPr>
            <a:r>
              <a:rPr lang="en-US" sz="1500" b="1" dirty="0">
                <a:solidFill>
                  <a:srgbClr val="39393C"/>
                </a:solidFill>
                <a:latin typeface="Playfair Display Bold" pitchFamily="34" charset="0"/>
                <a:ea typeface="Playfair Display Bold" pitchFamily="34" charset="-122"/>
                <a:cs typeface="Playfair Display Bold" pitchFamily="34" charset="-120"/>
              </a:rPr>
              <a:t>Report Immediately by Phone</a:t>
            </a:r>
            <a:endParaRPr lang="en-US" sz="1500" dirty="0"/>
          </a:p>
        </p:txBody>
      </p:sp>
      <p:sp>
        <p:nvSpPr>
          <p:cNvPr id="7" name="Text 4"/>
          <p:cNvSpPr/>
          <p:nvPr/>
        </p:nvSpPr>
        <p:spPr>
          <a:xfrm>
            <a:off x="5109171" y="2066826"/>
            <a:ext cx="6545659" cy="491133"/>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Call Child Welfare Services or local law enforcement as soon as you have reasonable suspicion. Do not delay or investigate yourself.</a:t>
            </a:r>
            <a:endParaRPr lang="en-US" sz="1208" dirty="0"/>
          </a:p>
        </p:txBody>
      </p:sp>
      <p:sp>
        <p:nvSpPr>
          <p:cNvPr id="8" name="Text 5"/>
          <p:cNvSpPr/>
          <p:nvPr/>
        </p:nvSpPr>
        <p:spPr>
          <a:xfrm>
            <a:off x="5109170" y="2826544"/>
            <a:ext cx="153492" cy="191790"/>
          </a:xfrm>
          <a:prstGeom prst="rect">
            <a:avLst/>
          </a:prstGeom>
          <a:noFill/>
          <a:ln/>
        </p:spPr>
        <p:txBody>
          <a:bodyPr wrap="none" lIns="0" tIns="0" rIns="0" bIns="0" rtlCol="0" anchor="t"/>
          <a:lstStyle/>
          <a:p>
            <a:pPr>
              <a:lnSpc>
                <a:spcPts val="1917"/>
              </a:lnSpc>
            </a:pPr>
            <a:r>
              <a:rPr lang="en-US" sz="1208" dirty="0">
                <a:solidFill>
                  <a:srgbClr val="39393C"/>
                </a:solidFill>
                <a:latin typeface="Playfair Display Light" pitchFamily="34" charset="0"/>
                <a:ea typeface="Playfair Display Light" pitchFamily="34" charset="-122"/>
                <a:cs typeface="Playfair Display Light" pitchFamily="34" charset="-120"/>
              </a:rPr>
              <a:t>02</a:t>
            </a:r>
            <a:endParaRPr lang="en-US" sz="1208" dirty="0"/>
          </a:p>
        </p:txBody>
      </p:sp>
      <p:sp>
        <p:nvSpPr>
          <p:cNvPr id="9" name="Shape 6"/>
          <p:cNvSpPr/>
          <p:nvPr/>
        </p:nvSpPr>
        <p:spPr>
          <a:xfrm>
            <a:off x="5109171" y="3068241"/>
            <a:ext cx="6545659" cy="19050"/>
          </a:xfrm>
          <a:prstGeom prst="rect">
            <a:avLst/>
          </a:prstGeom>
          <a:solidFill>
            <a:srgbClr val="101014"/>
          </a:solidFill>
          <a:ln/>
        </p:spPr>
        <p:txBody>
          <a:bodyPr/>
          <a:lstStyle/>
          <a:p>
            <a:endParaRPr lang="en-US" sz="1500"/>
          </a:p>
        </p:txBody>
      </p:sp>
      <p:sp>
        <p:nvSpPr>
          <p:cNvPr id="10" name="Text 7"/>
          <p:cNvSpPr/>
          <p:nvPr/>
        </p:nvSpPr>
        <p:spPr>
          <a:xfrm>
            <a:off x="5109170" y="3183037"/>
            <a:ext cx="1918593" cy="239812"/>
          </a:xfrm>
          <a:prstGeom prst="rect">
            <a:avLst/>
          </a:prstGeom>
          <a:noFill/>
          <a:ln/>
        </p:spPr>
        <p:txBody>
          <a:bodyPr wrap="none" lIns="0" tIns="0" rIns="0" bIns="0" rtlCol="0" anchor="t"/>
          <a:lstStyle/>
          <a:p>
            <a:pPr>
              <a:lnSpc>
                <a:spcPts val="1875"/>
              </a:lnSpc>
            </a:pPr>
            <a:r>
              <a:rPr lang="en-US" sz="1500" b="1" dirty="0">
                <a:solidFill>
                  <a:srgbClr val="39393C"/>
                </a:solidFill>
                <a:latin typeface="Playfair Display Bold" pitchFamily="34" charset="0"/>
                <a:ea typeface="Playfair Display Bold" pitchFamily="34" charset="-122"/>
                <a:cs typeface="Playfair Display Bold" pitchFamily="34" charset="-120"/>
              </a:rPr>
              <a:t>Follow Up in Writing</a:t>
            </a:r>
            <a:endParaRPr lang="en-US" sz="1500" dirty="0"/>
          </a:p>
        </p:txBody>
      </p:sp>
      <p:sp>
        <p:nvSpPr>
          <p:cNvPr id="11" name="Text 8"/>
          <p:cNvSpPr/>
          <p:nvPr/>
        </p:nvSpPr>
        <p:spPr>
          <a:xfrm>
            <a:off x="5109171" y="3514924"/>
            <a:ext cx="6545659" cy="491133"/>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Submit a written report within </a:t>
            </a:r>
            <a:r>
              <a:rPr lang="en-US" sz="1208" b="1" dirty="0">
                <a:solidFill>
                  <a:srgbClr val="39393C"/>
                </a:solidFill>
                <a:latin typeface="Open Sans" pitchFamily="34" charset="0"/>
                <a:ea typeface="Open Sans" pitchFamily="34" charset="-122"/>
                <a:cs typeface="Open Sans" pitchFamily="34" charset="-120"/>
              </a:rPr>
              <a:t>36 hours </a:t>
            </a:r>
            <a:r>
              <a:rPr lang="en-US" sz="1208" dirty="0">
                <a:solidFill>
                  <a:srgbClr val="39393C"/>
                </a:solidFill>
                <a:latin typeface="Open Sans" pitchFamily="34" charset="0"/>
                <a:ea typeface="Open Sans" pitchFamily="34" charset="-122"/>
                <a:cs typeface="Open Sans" pitchFamily="34" charset="-120"/>
              </a:rPr>
              <a:t>using California Department of Justice form SS 8572.</a:t>
            </a:r>
            <a:endParaRPr lang="en-US" sz="1208" dirty="0"/>
          </a:p>
        </p:txBody>
      </p:sp>
      <p:sp>
        <p:nvSpPr>
          <p:cNvPr id="12" name="Text 9"/>
          <p:cNvSpPr/>
          <p:nvPr/>
        </p:nvSpPr>
        <p:spPr>
          <a:xfrm>
            <a:off x="5109171" y="4447282"/>
            <a:ext cx="3085604" cy="575668"/>
          </a:xfrm>
          <a:prstGeom prst="rect">
            <a:avLst/>
          </a:prstGeom>
          <a:noFill/>
          <a:ln/>
        </p:spPr>
        <p:txBody>
          <a:bodyPr wrap="square" lIns="0" tIns="0" rIns="0" bIns="0" rtlCol="0" anchor="t"/>
          <a:lstStyle/>
          <a:p>
            <a:pPr>
              <a:lnSpc>
                <a:spcPts val="2250"/>
              </a:lnSpc>
            </a:pPr>
            <a:r>
              <a:rPr lang="en-US" sz="1792" b="1" dirty="0">
                <a:solidFill>
                  <a:srgbClr val="101014"/>
                </a:solidFill>
                <a:latin typeface="Playfair Display Bold" pitchFamily="34" charset="0"/>
                <a:ea typeface="Playfair Display Bold" pitchFamily="34" charset="-122"/>
                <a:cs typeface="Playfair Display Bold" pitchFamily="34" charset="-120"/>
              </a:rPr>
              <a:t>Merced County Child Welfare Services</a:t>
            </a:r>
            <a:endParaRPr lang="en-US" sz="1792" dirty="0"/>
          </a:p>
        </p:txBody>
      </p:sp>
      <p:sp>
        <p:nvSpPr>
          <p:cNvPr id="13" name="Text 10"/>
          <p:cNvSpPr/>
          <p:nvPr/>
        </p:nvSpPr>
        <p:spPr>
          <a:xfrm>
            <a:off x="5109171" y="5176441"/>
            <a:ext cx="3085604" cy="245567"/>
          </a:xfrm>
          <a:prstGeom prst="rect">
            <a:avLst/>
          </a:prstGeom>
          <a:noFill/>
          <a:ln/>
        </p:spPr>
        <p:txBody>
          <a:bodyPr wrap="none" lIns="0" tIns="0" rIns="0" bIns="0" rtlCol="0" anchor="t"/>
          <a:lstStyle/>
          <a:p>
            <a:pPr>
              <a:lnSpc>
                <a:spcPts val="1917"/>
              </a:lnSpc>
            </a:pPr>
            <a:r>
              <a:rPr lang="en-US" sz="1208" b="1" dirty="0">
                <a:solidFill>
                  <a:srgbClr val="39393C"/>
                </a:solidFill>
                <a:latin typeface="Open Sans" pitchFamily="34" charset="0"/>
                <a:ea typeface="Open Sans" pitchFamily="34" charset="-122"/>
                <a:cs typeface="Open Sans" pitchFamily="34" charset="-120"/>
              </a:rPr>
              <a:t>Phone:</a:t>
            </a:r>
            <a:r>
              <a:rPr lang="en-US" sz="1208" dirty="0">
                <a:solidFill>
                  <a:srgbClr val="39393C"/>
                </a:solidFill>
                <a:latin typeface="Open Sans" pitchFamily="34" charset="0"/>
                <a:ea typeface="Open Sans" pitchFamily="34" charset="-122"/>
                <a:cs typeface="Open Sans" pitchFamily="34" charset="-120"/>
              </a:rPr>
              <a:t> (209) 385-3104</a:t>
            </a:r>
            <a:endParaRPr lang="en-US" sz="1208" dirty="0"/>
          </a:p>
        </p:txBody>
      </p:sp>
      <p:sp>
        <p:nvSpPr>
          <p:cNvPr id="14" name="Text 11"/>
          <p:cNvSpPr/>
          <p:nvPr/>
        </p:nvSpPr>
        <p:spPr>
          <a:xfrm>
            <a:off x="5109171" y="5560119"/>
            <a:ext cx="3085604" cy="491133"/>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Available for immediate reporting and guidance on suspected abuse cases.</a:t>
            </a:r>
            <a:endParaRPr lang="en-US" sz="1208" dirty="0"/>
          </a:p>
        </p:txBody>
      </p:sp>
      <p:sp>
        <p:nvSpPr>
          <p:cNvPr id="15" name="Text 12"/>
          <p:cNvSpPr/>
          <p:nvPr/>
        </p:nvSpPr>
        <p:spPr>
          <a:xfrm>
            <a:off x="8575576" y="4447282"/>
            <a:ext cx="2834779" cy="287833"/>
          </a:xfrm>
          <a:prstGeom prst="rect">
            <a:avLst/>
          </a:prstGeom>
          <a:noFill/>
          <a:ln/>
        </p:spPr>
        <p:txBody>
          <a:bodyPr wrap="none" lIns="0" tIns="0" rIns="0" bIns="0" rtlCol="0" anchor="t"/>
          <a:lstStyle/>
          <a:p>
            <a:pPr>
              <a:lnSpc>
                <a:spcPts val="2250"/>
              </a:lnSpc>
            </a:pPr>
            <a:r>
              <a:rPr lang="en-US" sz="1792" b="1" dirty="0">
                <a:solidFill>
                  <a:srgbClr val="101014"/>
                </a:solidFill>
                <a:latin typeface="Playfair Display Bold" pitchFamily="34" charset="0"/>
                <a:ea typeface="Playfair Display Bold" pitchFamily="34" charset="-122"/>
                <a:cs typeface="Playfair Display Bold" pitchFamily="34" charset="-120"/>
              </a:rPr>
              <a:t>Merced Police Department</a:t>
            </a:r>
            <a:endParaRPr lang="en-US" sz="1792" dirty="0"/>
          </a:p>
        </p:txBody>
      </p:sp>
      <p:sp>
        <p:nvSpPr>
          <p:cNvPr id="16" name="Text 13"/>
          <p:cNvSpPr/>
          <p:nvPr/>
        </p:nvSpPr>
        <p:spPr>
          <a:xfrm>
            <a:off x="8575576" y="4888607"/>
            <a:ext cx="3085604" cy="245567"/>
          </a:xfrm>
          <a:prstGeom prst="rect">
            <a:avLst/>
          </a:prstGeom>
          <a:noFill/>
          <a:ln/>
        </p:spPr>
        <p:txBody>
          <a:bodyPr wrap="none" lIns="0" tIns="0" rIns="0" bIns="0" rtlCol="0" anchor="t"/>
          <a:lstStyle/>
          <a:p>
            <a:pPr>
              <a:lnSpc>
                <a:spcPts val="1917"/>
              </a:lnSpc>
            </a:pPr>
            <a:r>
              <a:rPr lang="en-US" sz="1208" b="1" dirty="0">
                <a:solidFill>
                  <a:srgbClr val="39393C"/>
                </a:solidFill>
                <a:latin typeface="Open Sans" pitchFamily="34" charset="0"/>
                <a:ea typeface="Open Sans" pitchFamily="34" charset="-122"/>
                <a:cs typeface="Open Sans" pitchFamily="34" charset="-120"/>
              </a:rPr>
              <a:t>Phone:</a:t>
            </a:r>
            <a:r>
              <a:rPr lang="en-US" sz="1208" dirty="0">
                <a:solidFill>
                  <a:srgbClr val="39393C"/>
                </a:solidFill>
                <a:latin typeface="Open Sans" pitchFamily="34" charset="0"/>
                <a:ea typeface="Open Sans" pitchFamily="34" charset="-122"/>
                <a:cs typeface="Open Sans" pitchFamily="34" charset="-120"/>
              </a:rPr>
              <a:t> (209) 385-8836</a:t>
            </a:r>
            <a:endParaRPr lang="en-US" sz="1208" dirty="0"/>
          </a:p>
        </p:txBody>
      </p:sp>
      <p:sp>
        <p:nvSpPr>
          <p:cNvPr id="17" name="Text 14"/>
          <p:cNvSpPr/>
          <p:nvPr/>
        </p:nvSpPr>
        <p:spPr>
          <a:xfrm>
            <a:off x="8575576" y="5272286"/>
            <a:ext cx="3085604" cy="736699"/>
          </a:xfrm>
          <a:prstGeom prst="rect">
            <a:avLst/>
          </a:prstGeom>
          <a:noFill/>
          <a:ln/>
        </p:spPr>
        <p:txBody>
          <a:bodyPr wrap="square" lIns="0" tIns="0" rIns="0" bIns="0" rtlCol="0" anchor="t"/>
          <a:lstStyle/>
          <a:p>
            <a:pPr>
              <a:lnSpc>
                <a:spcPts val="1917"/>
              </a:lnSpc>
            </a:pPr>
            <a:r>
              <a:rPr lang="en-US" sz="1208" dirty="0">
                <a:solidFill>
                  <a:srgbClr val="39393C"/>
                </a:solidFill>
                <a:latin typeface="Open Sans" pitchFamily="34" charset="0"/>
                <a:ea typeface="Open Sans" pitchFamily="34" charset="-122"/>
                <a:cs typeface="Open Sans" pitchFamily="34" charset="-120"/>
              </a:rPr>
              <a:t>Contact for urgent situations or when immediate law enforcement response is needed.</a:t>
            </a:r>
            <a:endParaRPr lang="en-US" sz="1208"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B58787-C10D-0513-8BFB-BBE6753389CA}"/>
              </a:ext>
            </a:extLst>
          </p:cNvPr>
          <p:cNvSpPr>
            <a:spLocks noGrp="1"/>
          </p:cNvSpPr>
          <p:nvPr>
            <p:ph type="sldNum" sz="quarter" idx="12"/>
          </p:nvPr>
        </p:nvSpPr>
        <p:spPr/>
        <p:txBody>
          <a:bodyPr/>
          <a:lstStyle/>
          <a:p>
            <a:fld id="{FA641569-805C-4D20-810F-F5EB629EF273}" type="slidenum">
              <a:rPr lang="en-US" smtClean="0"/>
              <a:t>2</a:t>
            </a:fld>
            <a:endParaRPr lang="en-US"/>
          </a:p>
        </p:txBody>
      </p:sp>
      <p:sp>
        <p:nvSpPr>
          <p:cNvPr id="5" name="Title 4">
            <a:extLst>
              <a:ext uri="{FF2B5EF4-FFF2-40B4-BE49-F238E27FC236}">
                <a16:creationId xmlns:a16="http://schemas.microsoft.com/office/drawing/2014/main" id="{2D1FABD4-81FB-E078-488E-83D2CC716E1E}"/>
              </a:ext>
            </a:extLst>
          </p:cNvPr>
          <p:cNvSpPr>
            <a:spLocks noGrp="1"/>
          </p:cNvSpPr>
          <p:nvPr>
            <p:ph type="title" idx="4294967295"/>
          </p:nvPr>
        </p:nvSpPr>
        <p:spPr>
          <a:xfrm>
            <a:off x="1246172" y="527304"/>
            <a:ext cx="7575550" cy="1117600"/>
          </a:xfrm>
        </p:spPr>
        <p:txBody>
          <a:bodyPr/>
          <a:lstStyle/>
          <a:p>
            <a:r>
              <a:rPr lang="en-US" dirty="0"/>
              <a:t>Activity: Who do you </a:t>
            </a:r>
            <a:r>
              <a:rPr lang="en-US" dirty="0" err="1"/>
              <a:t>supect</a:t>
            </a:r>
            <a:r>
              <a:rPr lang="en-US" dirty="0"/>
              <a:t>? </a:t>
            </a:r>
          </a:p>
        </p:txBody>
      </p:sp>
      <p:pic>
        <p:nvPicPr>
          <p:cNvPr id="14" name="Picture 13">
            <a:extLst>
              <a:ext uri="{FF2B5EF4-FFF2-40B4-BE49-F238E27FC236}">
                <a16:creationId xmlns:a16="http://schemas.microsoft.com/office/drawing/2014/main" id="{03C1144F-CD49-681F-8A1F-F73048CF0DEB}"/>
              </a:ext>
            </a:extLst>
          </p:cNvPr>
          <p:cNvPicPr>
            <a:picLocks noChangeAspect="1"/>
          </p:cNvPicPr>
          <p:nvPr/>
        </p:nvPicPr>
        <p:blipFill>
          <a:blip r:embed="rId2"/>
          <a:stretch>
            <a:fillRect/>
          </a:stretch>
        </p:blipFill>
        <p:spPr>
          <a:xfrm>
            <a:off x="1246172" y="1773382"/>
            <a:ext cx="2532614" cy="1963598"/>
          </a:xfrm>
          <a:prstGeom prst="rect">
            <a:avLst/>
          </a:prstGeom>
        </p:spPr>
      </p:pic>
      <p:pic>
        <p:nvPicPr>
          <p:cNvPr id="15" name="Picture 14">
            <a:extLst>
              <a:ext uri="{FF2B5EF4-FFF2-40B4-BE49-F238E27FC236}">
                <a16:creationId xmlns:a16="http://schemas.microsoft.com/office/drawing/2014/main" id="{B5B5C4C8-ED6F-E27C-446B-112299564EDA}"/>
              </a:ext>
            </a:extLst>
          </p:cNvPr>
          <p:cNvPicPr>
            <a:picLocks noChangeAspect="1"/>
          </p:cNvPicPr>
          <p:nvPr/>
        </p:nvPicPr>
        <p:blipFill>
          <a:blip r:embed="rId3"/>
          <a:srcRect l="23265" r="17040"/>
          <a:stretch>
            <a:fillRect/>
          </a:stretch>
        </p:blipFill>
        <p:spPr>
          <a:xfrm>
            <a:off x="4000229" y="1761988"/>
            <a:ext cx="2095771" cy="2451966"/>
          </a:xfrm>
          <a:prstGeom prst="rect">
            <a:avLst/>
          </a:prstGeom>
        </p:spPr>
      </p:pic>
      <p:pic>
        <p:nvPicPr>
          <p:cNvPr id="16" name="Picture 15">
            <a:extLst>
              <a:ext uri="{FF2B5EF4-FFF2-40B4-BE49-F238E27FC236}">
                <a16:creationId xmlns:a16="http://schemas.microsoft.com/office/drawing/2014/main" id="{DD5D4D79-54C1-E84E-FE04-A80549596A9F}"/>
              </a:ext>
            </a:extLst>
          </p:cNvPr>
          <p:cNvPicPr>
            <a:picLocks noChangeAspect="1"/>
          </p:cNvPicPr>
          <p:nvPr/>
        </p:nvPicPr>
        <p:blipFill>
          <a:blip r:embed="rId4"/>
          <a:srcRect l="25675" r="18397"/>
          <a:stretch>
            <a:fillRect/>
          </a:stretch>
        </p:blipFill>
        <p:spPr>
          <a:xfrm>
            <a:off x="6317442" y="1773382"/>
            <a:ext cx="1931613" cy="2408217"/>
          </a:xfrm>
          <a:prstGeom prst="rect">
            <a:avLst/>
          </a:prstGeom>
        </p:spPr>
      </p:pic>
      <p:pic>
        <p:nvPicPr>
          <p:cNvPr id="17" name="Picture 16">
            <a:extLst>
              <a:ext uri="{FF2B5EF4-FFF2-40B4-BE49-F238E27FC236}">
                <a16:creationId xmlns:a16="http://schemas.microsoft.com/office/drawing/2014/main" id="{3DA08A1C-9C41-1BA6-3F7C-3DA707EC6E13}"/>
              </a:ext>
            </a:extLst>
          </p:cNvPr>
          <p:cNvPicPr>
            <a:picLocks noChangeAspect="1"/>
          </p:cNvPicPr>
          <p:nvPr/>
        </p:nvPicPr>
        <p:blipFill>
          <a:blip r:embed="rId5"/>
          <a:srcRect l="23507" r="16994"/>
          <a:stretch>
            <a:fillRect/>
          </a:stretch>
        </p:blipFill>
        <p:spPr>
          <a:xfrm>
            <a:off x="8470497" y="1773382"/>
            <a:ext cx="2067222" cy="2415802"/>
          </a:xfrm>
          <a:prstGeom prst="rect">
            <a:avLst/>
          </a:prstGeom>
        </p:spPr>
      </p:pic>
      <p:pic>
        <p:nvPicPr>
          <p:cNvPr id="18" name="Picture 17">
            <a:extLst>
              <a:ext uri="{FF2B5EF4-FFF2-40B4-BE49-F238E27FC236}">
                <a16:creationId xmlns:a16="http://schemas.microsoft.com/office/drawing/2014/main" id="{9BB35E5E-064C-7A86-4F02-42A92F31B939}"/>
              </a:ext>
            </a:extLst>
          </p:cNvPr>
          <p:cNvPicPr>
            <a:picLocks noChangeAspect="1"/>
          </p:cNvPicPr>
          <p:nvPr/>
        </p:nvPicPr>
        <p:blipFill>
          <a:blip r:embed="rId6"/>
          <a:srcRect l="24030" t="2068" r="16900" b="567"/>
          <a:stretch>
            <a:fillRect/>
          </a:stretch>
        </p:blipFill>
        <p:spPr>
          <a:xfrm>
            <a:off x="1246172" y="3971148"/>
            <a:ext cx="2352851" cy="2704289"/>
          </a:xfrm>
          <a:prstGeom prst="rect">
            <a:avLst/>
          </a:prstGeom>
        </p:spPr>
      </p:pic>
      <p:pic>
        <p:nvPicPr>
          <p:cNvPr id="19" name="Picture 18">
            <a:extLst>
              <a:ext uri="{FF2B5EF4-FFF2-40B4-BE49-F238E27FC236}">
                <a16:creationId xmlns:a16="http://schemas.microsoft.com/office/drawing/2014/main" id="{80A7077F-B27F-77DF-55E4-A964150EA57F}"/>
              </a:ext>
            </a:extLst>
          </p:cNvPr>
          <p:cNvPicPr>
            <a:picLocks noChangeAspect="1"/>
          </p:cNvPicPr>
          <p:nvPr/>
        </p:nvPicPr>
        <p:blipFill>
          <a:blip r:embed="rId7"/>
          <a:srcRect l="25914" t="1210" r="17428" b="351"/>
          <a:stretch>
            <a:fillRect/>
          </a:stretch>
        </p:blipFill>
        <p:spPr>
          <a:xfrm>
            <a:off x="4014502" y="4231127"/>
            <a:ext cx="2067223" cy="2495046"/>
          </a:xfrm>
          <a:prstGeom prst="rect">
            <a:avLst/>
          </a:prstGeom>
        </p:spPr>
      </p:pic>
      <p:pic>
        <p:nvPicPr>
          <p:cNvPr id="20" name="Picture 19">
            <a:extLst>
              <a:ext uri="{FF2B5EF4-FFF2-40B4-BE49-F238E27FC236}">
                <a16:creationId xmlns:a16="http://schemas.microsoft.com/office/drawing/2014/main" id="{A411FB4E-F1D5-598F-0026-CD7368617423}"/>
              </a:ext>
            </a:extLst>
          </p:cNvPr>
          <p:cNvPicPr>
            <a:picLocks noChangeAspect="1"/>
          </p:cNvPicPr>
          <p:nvPr/>
        </p:nvPicPr>
        <p:blipFill>
          <a:blip r:embed="rId8"/>
          <a:srcRect l="24327" r="18397" b="-507"/>
          <a:stretch>
            <a:fillRect/>
          </a:stretch>
        </p:blipFill>
        <p:spPr>
          <a:xfrm>
            <a:off x="6315434" y="4213954"/>
            <a:ext cx="2067222" cy="2529392"/>
          </a:xfrm>
          <a:prstGeom prst="rect">
            <a:avLst/>
          </a:prstGeom>
        </p:spPr>
      </p:pic>
      <p:pic>
        <p:nvPicPr>
          <p:cNvPr id="21" name="Picture 20">
            <a:extLst>
              <a:ext uri="{FF2B5EF4-FFF2-40B4-BE49-F238E27FC236}">
                <a16:creationId xmlns:a16="http://schemas.microsoft.com/office/drawing/2014/main" id="{4DBBC053-8267-37C5-4F7F-07E1138EDDD2}"/>
              </a:ext>
            </a:extLst>
          </p:cNvPr>
          <p:cNvPicPr>
            <a:picLocks noChangeAspect="1"/>
          </p:cNvPicPr>
          <p:nvPr/>
        </p:nvPicPr>
        <p:blipFill>
          <a:blip r:embed="rId9"/>
          <a:srcRect l="27128" t="352" r="19139" b="780"/>
          <a:stretch>
            <a:fillRect/>
          </a:stretch>
        </p:blipFill>
        <p:spPr>
          <a:xfrm>
            <a:off x="8551369" y="4212554"/>
            <a:ext cx="1986350" cy="2536585"/>
          </a:xfrm>
          <a:prstGeom prst="rect">
            <a:avLst/>
          </a:prstGeom>
        </p:spPr>
      </p:pic>
    </p:spTree>
    <p:extLst>
      <p:ext uri="{BB962C8B-B14F-4D97-AF65-F5344CB8AC3E}">
        <p14:creationId xmlns:p14="http://schemas.microsoft.com/office/powerpoint/2010/main" val="3325096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DE888-20F9-FA07-89B2-9B0510E11011}"/>
              </a:ext>
            </a:extLst>
          </p:cNvPr>
          <p:cNvSpPr>
            <a:spLocks noGrp="1"/>
          </p:cNvSpPr>
          <p:nvPr>
            <p:ph type="title"/>
          </p:nvPr>
        </p:nvSpPr>
        <p:spPr/>
        <p:txBody>
          <a:bodyPr/>
          <a:lstStyle/>
          <a:p>
            <a:r>
              <a:rPr lang="en-US" dirty="0"/>
              <a:t>How to Make a Report</a:t>
            </a:r>
          </a:p>
        </p:txBody>
      </p:sp>
      <p:sp>
        <p:nvSpPr>
          <p:cNvPr id="3" name="Content Placeholder 2">
            <a:extLst>
              <a:ext uri="{FF2B5EF4-FFF2-40B4-BE49-F238E27FC236}">
                <a16:creationId xmlns:a16="http://schemas.microsoft.com/office/drawing/2014/main" id="{A007BDFD-F683-46D2-8CAD-1B9BCED90D71}"/>
              </a:ext>
            </a:extLst>
          </p:cNvPr>
          <p:cNvSpPr>
            <a:spLocks noGrp="1"/>
          </p:cNvSpPr>
          <p:nvPr>
            <p:ph idx="1"/>
          </p:nvPr>
        </p:nvSpPr>
        <p:spPr>
          <a:xfrm>
            <a:off x="1246172" y="1825625"/>
            <a:ext cx="6497045" cy="4214813"/>
          </a:xfrm>
        </p:spPr>
        <p:txBody>
          <a:bodyPr>
            <a:normAutofit fontScale="85000" lnSpcReduction="10000"/>
          </a:bodyPr>
          <a:lstStyle/>
          <a:p>
            <a:pPr marL="0" indent="0">
              <a:buNone/>
            </a:pPr>
            <a:r>
              <a:rPr lang="en-US" dirty="0"/>
              <a:t>1. Call the appropriate agency:</a:t>
            </a:r>
          </a:p>
          <a:p>
            <a:pPr lvl="1"/>
            <a:r>
              <a:rPr lang="en-US" dirty="0"/>
              <a:t>Child Protective Services (CPS) or</a:t>
            </a:r>
          </a:p>
          <a:p>
            <a:pPr lvl="1"/>
            <a:r>
              <a:rPr lang="en-US" dirty="0"/>
              <a:t>Local law enforcement</a:t>
            </a:r>
          </a:p>
          <a:p>
            <a:pPr marL="0" indent="0">
              <a:buNone/>
            </a:pPr>
            <a:r>
              <a:rPr lang="en-US" dirty="0"/>
              <a:t>2. Submit the required written report form. </a:t>
            </a:r>
          </a:p>
          <a:p>
            <a:pPr marL="0" indent="0">
              <a:buNone/>
            </a:pPr>
            <a:r>
              <a:rPr lang="en-US" dirty="0"/>
              <a:t>3. Follow all agency instructions.</a:t>
            </a:r>
          </a:p>
          <a:p>
            <a:pPr marL="0" indent="0">
              <a:buNone/>
            </a:pPr>
            <a:r>
              <a:rPr lang="en-US" i="1" dirty="0"/>
              <a:t>Important:</a:t>
            </a:r>
            <a:r>
              <a:rPr lang="en-US" dirty="0"/>
              <a:t> Reporting to a supervisor </a:t>
            </a:r>
            <a:r>
              <a:rPr lang="en-US" b="1" dirty="0"/>
              <a:t>does not</a:t>
            </a:r>
            <a:r>
              <a:rPr lang="en-US" dirty="0"/>
              <a:t> satisfy your legal duty.</a:t>
            </a:r>
          </a:p>
          <a:p>
            <a:endParaRPr lang="en-US" dirty="0"/>
          </a:p>
        </p:txBody>
      </p:sp>
      <p:sp>
        <p:nvSpPr>
          <p:cNvPr id="4" name="Slide Number Placeholder 3">
            <a:extLst>
              <a:ext uri="{FF2B5EF4-FFF2-40B4-BE49-F238E27FC236}">
                <a16:creationId xmlns:a16="http://schemas.microsoft.com/office/drawing/2014/main" id="{29082717-7DC4-96B2-5D2B-0EB6F57538BF}"/>
              </a:ext>
            </a:extLst>
          </p:cNvPr>
          <p:cNvSpPr>
            <a:spLocks noGrp="1"/>
          </p:cNvSpPr>
          <p:nvPr>
            <p:ph type="sldNum" sz="quarter" idx="12"/>
          </p:nvPr>
        </p:nvSpPr>
        <p:spPr/>
        <p:txBody>
          <a:bodyPr/>
          <a:lstStyle/>
          <a:p>
            <a:fld id="{FA641569-805C-4D20-810F-F5EB629EF273}" type="slidenum">
              <a:rPr lang="en-US" smtClean="0"/>
              <a:t>20</a:t>
            </a:fld>
            <a:endParaRPr lang="en-US"/>
          </a:p>
        </p:txBody>
      </p:sp>
      <p:pic>
        <p:nvPicPr>
          <p:cNvPr id="8" name="Picture 7">
            <a:extLst>
              <a:ext uri="{FF2B5EF4-FFF2-40B4-BE49-F238E27FC236}">
                <a16:creationId xmlns:a16="http://schemas.microsoft.com/office/drawing/2014/main" id="{43669117-38C0-FB57-7A12-4E7FC64D3885}"/>
              </a:ext>
            </a:extLst>
          </p:cNvPr>
          <p:cNvPicPr>
            <a:picLocks noChangeAspect="1"/>
          </p:cNvPicPr>
          <p:nvPr/>
        </p:nvPicPr>
        <p:blipFill>
          <a:blip r:embed="rId2"/>
          <a:srcRect l="40532" t="14448" r="25957" b="4651"/>
          <a:stretch>
            <a:fillRect/>
          </a:stretch>
        </p:blipFill>
        <p:spPr>
          <a:xfrm>
            <a:off x="7743217" y="1008738"/>
            <a:ext cx="4085618" cy="5301574"/>
          </a:xfrm>
          <a:prstGeom prst="rect">
            <a:avLst/>
          </a:prstGeom>
        </p:spPr>
      </p:pic>
    </p:spTree>
    <p:extLst>
      <p:ext uri="{BB962C8B-B14F-4D97-AF65-F5344CB8AC3E}">
        <p14:creationId xmlns:p14="http://schemas.microsoft.com/office/powerpoint/2010/main" val="417517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0B93-F8F2-2B31-234E-24B00714CC2F}"/>
              </a:ext>
            </a:extLst>
          </p:cNvPr>
          <p:cNvSpPr>
            <a:spLocks noGrp="1"/>
          </p:cNvSpPr>
          <p:nvPr>
            <p:ph type="title"/>
          </p:nvPr>
        </p:nvSpPr>
        <p:spPr>
          <a:xfrm>
            <a:off x="1246172" y="365125"/>
            <a:ext cx="10107627" cy="1325563"/>
          </a:xfrm>
        </p:spPr>
        <p:txBody>
          <a:bodyPr anchor="b">
            <a:normAutofit/>
          </a:bodyPr>
          <a:lstStyle/>
          <a:p>
            <a:r>
              <a:rPr lang="en-US" dirty="0"/>
              <a:t>What Merced College Can and Cannot Do</a:t>
            </a:r>
          </a:p>
        </p:txBody>
      </p:sp>
      <p:sp>
        <p:nvSpPr>
          <p:cNvPr id="4" name="Slide Number Placeholder 3">
            <a:extLst>
              <a:ext uri="{FF2B5EF4-FFF2-40B4-BE49-F238E27FC236}">
                <a16:creationId xmlns:a16="http://schemas.microsoft.com/office/drawing/2014/main" id="{CE01A7D3-EE22-B8C5-E66E-1933F3BB9F80}"/>
              </a:ext>
            </a:extLst>
          </p:cNvPr>
          <p:cNvSpPr>
            <a:spLocks noGrp="1"/>
          </p:cNvSpPr>
          <p:nvPr>
            <p:ph type="sldNum" sz="quarter" idx="12"/>
          </p:nvPr>
        </p:nvSpPr>
        <p:spPr>
          <a:xfrm>
            <a:off x="136861" y="6310312"/>
            <a:ext cx="462113" cy="365125"/>
          </a:xfrm>
        </p:spPr>
        <p:txBody>
          <a:bodyPr anchor="ctr">
            <a:normAutofit/>
          </a:bodyPr>
          <a:lstStyle/>
          <a:p>
            <a:pPr>
              <a:spcAft>
                <a:spcPts val="600"/>
              </a:spcAft>
            </a:pPr>
            <a:fld id="{FA641569-805C-4D20-810F-F5EB629EF273}" type="slidenum">
              <a:rPr lang="en-US" smtClean="0"/>
              <a:pPr>
                <a:spcAft>
                  <a:spcPts val="600"/>
                </a:spcAft>
              </a:pPr>
              <a:t>21</a:t>
            </a:fld>
            <a:endParaRPr lang="en-US"/>
          </a:p>
        </p:txBody>
      </p:sp>
      <p:graphicFrame>
        <p:nvGraphicFramePr>
          <p:cNvPr id="6" name="Content Placeholder 2">
            <a:extLst>
              <a:ext uri="{FF2B5EF4-FFF2-40B4-BE49-F238E27FC236}">
                <a16:creationId xmlns:a16="http://schemas.microsoft.com/office/drawing/2014/main" id="{5B0B63ED-FA7B-74A8-C5F5-A003EF2093CD}"/>
              </a:ext>
            </a:extLst>
          </p:cNvPr>
          <p:cNvGraphicFramePr>
            <a:graphicFrameLocks noGrp="1"/>
          </p:cNvGraphicFramePr>
          <p:nvPr>
            <p:ph idx="1"/>
            <p:extLst>
              <p:ext uri="{D42A27DB-BD31-4B8C-83A1-F6EECF244321}">
                <p14:modId xmlns:p14="http://schemas.microsoft.com/office/powerpoint/2010/main" val="1209864413"/>
              </p:ext>
            </p:extLst>
          </p:nvPr>
        </p:nvGraphicFramePr>
        <p:xfrm>
          <a:off x="2992998" y="1881043"/>
          <a:ext cx="6613973" cy="4214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2054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350D-E40E-0E64-C64E-4F60121314D2}"/>
              </a:ext>
            </a:extLst>
          </p:cNvPr>
          <p:cNvSpPr>
            <a:spLocks noGrp="1"/>
          </p:cNvSpPr>
          <p:nvPr>
            <p:ph type="title"/>
          </p:nvPr>
        </p:nvSpPr>
        <p:spPr/>
        <p:txBody>
          <a:bodyPr/>
          <a:lstStyle/>
          <a:p>
            <a:r>
              <a:rPr lang="en-US" dirty="0"/>
              <a:t>Confidentiality &amp; Immunity</a:t>
            </a:r>
          </a:p>
        </p:txBody>
      </p:sp>
      <p:sp>
        <p:nvSpPr>
          <p:cNvPr id="3" name="Content Placeholder 2">
            <a:extLst>
              <a:ext uri="{FF2B5EF4-FFF2-40B4-BE49-F238E27FC236}">
                <a16:creationId xmlns:a16="http://schemas.microsoft.com/office/drawing/2014/main" id="{6918B23F-84AF-0DCD-DC73-BDAF08FC2D80}"/>
              </a:ext>
            </a:extLst>
          </p:cNvPr>
          <p:cNvSpPr>
            <a:spLocks noGrp="1"/>
          </p:cNvSpPr>
          <p:nvPr>
            <p:ph idx="1"/>
          </p:nvPr>
        </p:nvSpPr>
        <p:spPr/>
        <p:txBody>
          <a:bodyPr/>
          <a:lstStyle/>
          <a:p>
            <a:pPr marL="0" indent="0">
              <a:buNone/>
            </a:pPr>
            <a:r>
              <a:rPr lang="en-US" b="1" dirty="0"/>
              <a:t>Legal Protections for Mandated Reporters</a:t>
            </a:r>
            <a:endParaRPr lang="en-US" dirty="0"/>
          </a:p>
          <a:p>
            <a:r>
              <a:rPr lang="en-US" dirty="0"/>
              <a:t>Your identity is confidential (with limited exceptions)</a:t>
            </a:r>
          </a:p>
          <a:p>
            <a:r>
              <a:rPr lang="en-US" dirty="0"/>
              <a:t>You are immune from liability when reporting in good faith</a:t>
            </a:r>
          </a:p>
          <a:p>
            <a:r>
              <a:rPr lang="en-US" dirty="0"/>
              <a:t>Retaliation for reporting is prohibited</a:t>
            </a:r>
          </a:p>
          <a:p>
            <a:endParaRPr lang="en-US" dirty="0"/>
          </a:p>
        </p:txBody>
      </p:sp>
      <p:sp>
        <p:nvSpPr>
          <p:cNvPr id="4" name="Slide Number Placeholder 3">
            <a:extLst>
              <a:ext uri="{FF2B5EF4-FFF2-40B4-BE49-F238E27FC236}">
                <a16:creationId xmlns:a16="http://schemas.microsoft.com/office/drawing/2014/main" id="{BB22723C-C497-1A9D-A520-F178260852C7}"/>
              </a:ext>
            </a:extLst>
          </p:cNvPr>
          <p:cNvSpPr>
            <a:spLocks noGrp="1"/>
          </p:cNvSpPr>
          <p:nvPr>
            <p:ph type="sldNum" sz="quarter" idx="12"/>
          </p:nvPr>
        </p:nvSpPr>
        <p:spPr/>
        <p:txBody>
          <a:bodyPr/>
          <a:lstStyle/>
          <a:p>
            <a:fld id="{FA641569-805C-4D20-810F-F5EB629EF273}" type="slidenum">
              <a:rPr lang="en-US" smtClean="0"/>
              <a:t>22</a:t>
            </a:fld>
            <a:endParaRPr lang="en-US"/>
          </a:p>
        </p:txBody>
      </p:sp>
    </p:spTree>
    <p:extLst>
      <p:ext uri="{BB962C8B-B14F-4D97-AF65-F5344CB8AC3E}">
        <p14:creationId xmlns:p14="http://schemas.microsoft.com/office/powerpoint/2010/main" val="2813015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FB70-FFA8-ACC5-8397-28F1836A1379}"/>
              </a:ext>
            </a:extLst>
          </p:cNvPr>
          <p:cNvSpPr>
            <a:spLocks noGrp="1"/>
          </p:cNvSpPr>
          <p:nvPr>
            <p:ph type="title"/>
          </p:nvPr>
        </p:nvSpPr>
        <p:spPr>
          <a:xfrm>
            <a:off x="1246172" y="365125"/>
            <a:ext cx="10107627" cy="1325563"/>
          </a:xfrm>
        </p:spPr>
        <p:txBody>
          <a:bodyPr anchor="b">
            <a:normAutofit/>
          </a:bodyPr>
          <a:lstStyle/>
          <a:p>
            <a:r>
              <a:rPr lang="en-US" dirty="0"/>
              <a:t>What To Say If Someone Discloses</a:t>
            </a:r>
          </a:p>
        </p:txBody>
      </p:sp>
      <p:sp>
        <p:nvSpPr>
          <p:cNvPr id="4" name="Slide Number Placeholder 3">
            <a:extLst>
              <a:ext uri="{FF2B5EF4-FFF2-40B4-BE49-F238E27FC236}">
                <a16:creationId xmlns:a16="http://schemas.microsoft.com/office/drawing/2014/main" id="{2AABF7BA-EB9E-9D3E-73EE-D4FF053FDCE9}"/>
              </a:ext>
            </a:extLst>
          </p:cNvPr>
          <p:cNvSpPr>
            <a:spLocks noGrp="1"/>
          </p:cNvSpPr>
          <p:nvPr>
            <p:ph type="sldNum" sz="quarter" idx="12"/>
          </p:nvPr>
        </p:nvSpPr>
        <p:spPr>
          <a:xfrm>
            <a:off x="136861" y="6310312"/>
            <a:ext cx="462113" cy="365125"/>
          </a:xfrm>
        </p:spPr>
        <p:txBody>
          <a:bodyPr anchor="ctr">
            <a:normAutofit/>
          </a:bodyPr>
          <a:lstStyle/>
          <a:p>
            <a:pPr>
              <a:spcAft>
                <a:spcPts val="600"/>
              </a:spcAft>
            </a:pPr>
            <a:fld id="{FA641569-805C-4D20-810F-F5EB629EF273}" type="slidenum">
              <a:rPr lang="en-US" smtClean="0"/>
              <a:pPr>
                <a:spcAft>
                  <a:spcPts val="600"/>
                </a:spcAft>
              </a:pPr>
              <a:t>23</a:t>
            </a:fld>
            <a:endParaRPr lang="en-US"/>
          </a:p>
        </p:txBody>
      </p:sp>
      <p:graphicFrame>
        <p:nvGraphicFramePr>
          <p:cNvPr id="6" name="Content Placeholder 2">
            <a:extLst>
              <a:ext uri="{FF2B5EF4-FFF2-40B4-BE49-F238E27FC236}">
                <a16:creationId xmlns:a16="http://schemas.microsoft.com/office/drawing/2014/main" id="{30B0C287-E4A8-DCB5-1F3B-4E56636186EB}"/>
              </a:ext>
            </a:extLst>
          </p:cNvPr>
          <p:cNvGraphicFramePr>
            <a:graphicFrameLocks noGrp="1"/>
          </p:cNvGraphicFramePr>
          <p:nvPr>
            <p:ph idx="1"/>
            <p:extLst>
              <p:ext uri="{D42A27DB-BD31-4B8C-83A1-F6EECF244321}">
                <p14:modId xmlns:p14="http://schemas.microsoft.com/office/powerpoint/2010/main" val="605834612"/>
              </p:ext>
            </p:extLst>
          </p:nvPr>
        </p:nvGraphicFramePr>
        <p:xfrm>
          <a:off x="1246172" y="1825625"/>
          <a:ext cx="10107627" cy="4214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7662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EDDF30-996F-144A-0E8E-495F19E88BE7}"/>
              </a:ext>
            </a:extLst>
          </p:cNvPr>
          <p:cNvSpPr>
            <a:spLocks noGrp="1"/>
          </p:cNvSpPr>
          <p:nvPr>
            <p:ph type="title"/>
          </p:nvPr>
        </p:nvSpPr>
        <p:spPr>
          <a:xfrm>
            <a:off x="1246172" y="365125"/>
            <a:ext cx="10107627" cy="1325563"/>
          </a:xfrm>
        </p:spPr>
        <p:txBody>
          <a:bodyPr anchor="b">
            <a:normAutofit/>
          </a:bodyPr>
          <a:lstStyle/>
          <a:p>
            <a:r>
              <a:rPr lang="en-US" dirty="0"/>
              <a:t>Questions? </a:t>
            </a:r>
          </a:p>
        </p:txBody>
      </p:sp>
      <p:pic>
        <p:nvPicPr>
          <p:cNvPr id="7" name="Picture 6" descr="Question marks in a line and one question mark is lit">
            <a:extLst>
              <a:ext uri="{FF2B5EF4-FFF2-40B4-BE49-F238E27FC236}">
                <a16:creationId xmlns:a16="http://schemas.microsoft.com/office/drawing/2014/main" id="{891A4E3D-A3A0-F792-8202-25D39F172283}"/>
              </a:ext>
            </a:extLst>
          </p:cNvPr>
          <p:cNvPicPr>
            <a:picLocks noChangeAspect="1"/>
          </p:cNvPicPr>
          <p:nvPr/>
        </p:nvPicPr>
        <p:blipFill>
          <a:blip r:embed="rId2"/>
          <a:srcRect t="12956" b="24573"/>
          <a:stretch>
            <a:fillRect/>
          </a:stretch>
        </p:blipFill>
        <p:spPr>
          <a:xfrm>
            <a:off x="1246172" y="1825625"/>
            <a:ext cx="10107627" cy="4214813"/>
          </a:xfrm>
          <a:prstGeom prst="rect">
            <a:avLst/>
          </a:prstGeom>
          <a:noFill/>
        </p:spPr>
      </p:pic>
      <p:sp>
        <p:nvSpPr>
          <p:cNvPr id="4" name="Slide Number Placeholder 3">
            <a:extLst>
              <a:ext uri="{FF2B5EF4-FFF2-40B4-BE49-F238E27FC236}">
                <a16:creationId xmlns:a16="http://schemas.microsoft.com/office/drawing/2014/main" id="{2C98008A-B596-6A36-6E82-40FC198C958F}"/>
              </a:ext>
            </a:extLst>
          </p:cNvPr>
          <p:cNvSpPr>
            <a:spLocks noGrp="1"/>
          </p:cNvSpPr>
          <p:nvPr>
            <p:ph type="sldNum" sz="quarter" idx="12"/>
          </p:nvPr>
        </p:nvSpPr>
        <p:spPr>
          <a:xfrm>
            <a:off x="136861" y="6310312"/>
            <a:ext cx="462113" cy="365125"/>
          </a:xfrm>
        </p:spPr>
        <p:txBody>
          <a:bodyPr anchor="ctr">
            <a:normAutofit/>
          </a:bodyPr>
          <a:lstStyle/>
          <a:p>
            <a:pPr>
              <a:spcAft>
                <a:spcPts val="600"/>
              </a:spcAft>
            </a:pPr>
            <a:fld id="{FA641569-805C-4D20-810F-F5EB629EF273}" type="slidenum">
              <a:rPr lang="en-US" smtClean="0"/>
              <a:pPr>
                <a:spcAft>
                  <a:spcPts val="600"/>
                </a:spcAft>
              </a:pPr>
              <a:t>24</a:t>
            </a:fld>
            <a:endParaRPr lang="en-US"/>
          </a:p>
        </p:txBody>
      </p:sp>
    </p:spTree>
    <p:extLst>
      <p:ext uri="{BB962C8B-B14F-4D97-AF65-F5344CB8AC3E}">
        <p14:creationId xmlns:p14="http://schemas.microsoft.com/office/powerpoint/2010/main" val="145521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610253" y="839039"/>
            <a:ext cx="8918494" cy="892890"/>
          </a:xfrm>
          <a:prstGeom prst="rect">
            <a:avLst/>
          </a:prstGeom>
        </p:spPr>
        <p:txBody>
          <a:bodyPr vert="horz" wrap="square" lIns="0" tIns="335615" rIns="0" bIns="0" rtlCol="0" anchor="b">
            <a:spAutoFit/>
          </a:bodyPr>
          <a:lstStyle/>
          <a:p>
            <a:pPr marL="949189">
              <a:lnSpc>
                <a:spcPct val="100000"/>
              </a:lnSpc>
              <a:spcBef>
                <a:spcPts val="101"/>
              </a:spcBef>
            </a:pPr>
            <a:r>
              <a:rPr sz="3600" dirty="0">
                <a:solidFill>
                  <a:schemeClr val="tx1"/>
                </a:solidFill>
                <a:latin typeface="+mn-lt"/>
              </a:rPr>
              <a:t>Burglary</a:t>
            </a:r>
            <a:r>
              <a:rPr sz="3600" spc="-22" dirty="0">
                <a:solidFill>
                  <a:schemeClr val="tx1"/>
                </a:solidFill>
                <a:latin typeface="+mn-lt"/>
              </a:rPr>
              <a:t> </a:t>
            </a:r>
            <a:r>
              <a:rPr sz="3600" dirty="0">
                <a:solidFill>
                  <a:schemeClr val="tx1"/>
                </a:solidFill>
                <a:latin typeface="+mn-lt"/>
              </a:rPr>
              <a:t>of</a:t>
            </a:r>
            <a:r>
              <a:rPr sz="3600" spc="-9" dirty="0">
                <a:solidFill>
                  <a:schemeClr val="tx1"/>
                </a:solidFill>
                <a:latin typeface="+mn-lt"/>
              </a:rPr>
              <a:t> </a:t>
            </a:r>
            <a:r>
              <a:rPr sz="3600" dirty="0">
                <a:solidFill>
                  <a:schemeClr val="tx1"/>
                </a:solidFill>
                <a:latin typeface="+mn-lt"/>
              </a:rPr>
              <a:t>a</a:t>
            </a:r>
            <a:r>
              <a:rPr sz="3600" spc="-13" dirty="0">
                <a:solidFill>
                  <a:schemeClr val="tx1"/>
                </a:solidFill>
                <a:latin typeface="+mn-lt"/>
              </a:rPr>
              <a:t> </a:t>
            </a:r>
            <a:r>
              <a:rPr sz="3600" spc="-9" dirty="0">
                <a:solidFill>
                  <a:schemeClr val="tx1"/>
                </a:solidFill>
                <a:latin typeface="+mn-lt"/>
              </a:rPr>
              <a:t>Residence</a:t>
            </a:r>
            <a:endParaRPr sz="3600" dirty="0">
              <a:solidFill>
                <a:schemeClr val="tx1"/>
              </a:solidFill>
              <a:latin typeface="+mn-lt"/>
            </a:endParaRPr>
          </a:p>
        </p:txBody>
      </p:sp>
      <p:pic>
        <p:nvPicPr>
          <p:cNvPr id="3" name="object 3"/>
          <p:cNvPicPr/>
          <p:nvPr/>
        </p:nvPicPr>
        <p:blipFill>
          <a:blip r:embed="rId2" cstate="print"/>
          <a:stretch>
            <a:fillRect/>
          </a:stretch>
        </p:blipFill>
        <p:spPr>
          <a:xfrm>
            <a:off x="3943126" y="2087049"/>
            <a:ext cx="4305747" cy="3345269"/>
          </a:xfrm>
          <a:prstGeom prst="rect">
            <a:avLst/>
          </a:prstGeom>
        </p:spPr>
      </p:pic>
      <p:grpSp>
        <p:nvGrpSpPr>
          <p:cNvPr id="4" name="object 4"/>
          <p:cNvGrpSpPr/>
          <p:nvPr/>
        </p:nvGrpSpPr>
        <p:grpSpPr>
          <a:xfrm>
            <a:off x="2845846" y="3446480"/>
            <a:ext cx="802901" cy="493059"/>
            <a:chOff x="1345691" y="3906011"/>
            <a:chExt cx="909955" cy="558800"/>
          </a:xfrm>
        </p:grpSpPr>
        <p:pic>
          <p:nvPicPr>
            <p:cNvPr id="5" name="object 5"/>
            <p:cNvPicPr/>
            <p:nvPr/>
          </p:nvPicPr>
          <p:blipFill>
            <a:blip r:embed="rId3" cstate="print"/>
            <a:stretch>
              <a:fillRect/>
            </a:stretch>
          </p:blipFill>
          <p:spPr>
            <a:xfrm>
              <a:off x="1351025" y="3911345"/>
              <a:ext cx="899160" cy="547877"/>
            </a:xfrm>
            <a:prstGeom prst="rect">
              <a:avLst/>
            </a:prstGeom>
          </p:spPr>
        </p:pic>
        <p:sp>
          <p:nvSpPr>
            <p:cNvPr id="6" name="object 6"/>
            <p:cNvSpPr/>
            <p:nvPr/>
          </p:nvSpPr>
          <p:spPr>
            <a:xfrm>
              <a:off x="1524761" y="4132325"/>
              <a:ext cx="120014" cy="106045"/>
            </a:xfrm>
            <a:custGeom>
              <a:avLst/>
              <a:gdLst/>
              <a:ahLst/>
              <a:cxnLst/>
              <a:rect l="l" t="t" r="r" b="b"/>
              <a:pathLst>
                <a:path w="120014" h="106045">
                  <a:moveTo>
                    <a:pt x="21336" y="0"/>
                  </a:moveTo>
                  <a:lnTo>
                    <a:pt x="0" y="105918"/>
                  </a:lnTo>
                  <a:lnTo>
                    <a:pt x="98298" y="105918"/>
                  </a:lnTo>
                  <a:lnTo>
                    <a:pt x="119634" y="0"/>
                  </a:lnTo>
                  <a:lnTo>
                    <a:pt x="21336" y="0"/>
                  </a:lnTo>
                  <a:close/>
                </a:path>
              </a:pathLst>
            </a:custGeom>
            <a:ln w="10668">
              <a:solidFill>
                <a:srgbClr val="EA8E21"/>
              </a:solidFill>
            </a:ln>
          </p:spPr>
          <p:txBody>
            <a:bodyPr wrap="square" lIns="0" tIns="0" rIns="0" bIns="0" rtlCol="0"/>
            <a:lstStyle/>
            <a:p>
              <a:endParaRPr sz="1588"/>
            </a:p>
          </p:txBody>
        </p:sp>
        <p:sp>
          <p:nvSpPr>
            <p:cNvPr id="7" name="object 7"/>
            <p:cNvSpPr/>
            <p:nvPr/>
          </p:nvSpPr>
          <p:spPr>
            <a:xfrm>
              <a:off x="1899665" y="4062221"/>
              <a:ext cx="350520" cy="397510"/>
            </a:xfrm>
            <a:custGeom>
              <a:avLst/>
              <a:gdLst/>
              <a:ahLst/>
              <a:cxnLst/>
              <a:rect l="l" t="t" r="r" b="b"/>
              <a:pathLst>
                <a:path w="350519" h="397510">
                  <a:moveTo>
                    <a:pt x="160781" y="0"/>
                  </a:moveTo>
                  <a:lnTo>
                    <a:pt x="234695" y="0"/>
                  </a:lnTo>
                  <a:lnTo>
                    <a:pt x="234695" y="314706"/>
                  </a:lnTo>
                  <a:lnTo>
                    <a:pt x="350520" y="314706"/>
                  </a:lnTo>
                  <a:lnTo>
                    <a:pt x="350520" y="397002"/>
                  </a:lnTo>
                  <a:lnTo>
                    <a:pt x="8381" y="397002"/>
                  </a:lnTo>
                  <a:lnTo>
                    <a:pt x="8381" y="314706"/>
                  </a:lnTo>
                  <a:lnTo>
                    <a:pt x="137921" y="314706"/>
                  </a:lnTo>
                  <a:lnTo>
                    <a:pt x="137921" y="103632"/>
                  </a:lnTo>
                  <a:lnTo>
                    <a:pt x="0" y="142494"/>
                  </a:lnTo>
                  <a:lnTo>
                    <a:pt x="0" y="56388"/>
                  </a:lnTo>
                  <a:lnTo>
                    <a:pt x="160781" y="0"/>
                  </a:lnTo>
                  <a:close/>
                </a:path>
              </a:pathLst>
            </a:custGeom>
            <a:ln w="10668">
              <a:solidFill>
                <a:srgbClr val="EA8E21"/>
              </a:solidFill>
            </a:ln>
          </p:spPr>
          <p:txBody>
            <a:bodyPr wrap="square" lIns="0" tIns="0" rIns="0" bIns="0" rtlCol="0"/>
            <a:lstStyle/>
            <a:p>
              <a:endParaRPr sz="1588"/>
            </a:p>
          </p:txBody>
        </p:sp>
        <p:sp>
          <p:nvSpPr>
            <p:cNvPr id="8" name="object 8"/>
            <p:cNvSpPr/>
            <p:nvPr/>
          </p:nvSpPr>
          <p:spPr>
            <a:xfrm>
              <a:off x="1351025" y="3911345"/>
              <a:ext cx="467359" cy="548005"/>
            </a:xfrm>
            <a:custGeom>
              <a:avLst/>
              <a:gdLst/>
              <a:ahLst/>
              <a:cxnLst/>
              <a:rect l="l" t="t" r="r" b="b"/>
              <a:pathLst>
                <a:path w="467360" h="548004">
                  <a:moveTo>
                    <a:pt x="163068" y="0"/>
                  </a:moveTo>
                  <a:lnTo>
                    <a:pt x="240792" y="0"/>
                  </a:lnTo>
                  <a:lnTo>
                    <a:pt x="211074" y="146304"/>
                  </a:lnTo>
                  <a:lnTo>
                    <a:pt x="308610" y="146304"/>
                  </a:lnTo>
                  <a:lnTo>
                    <a:pt x="339090" y="0"/>
                  </a:lnTo>
                  <a:lnTo>
                    <a:pt x="416814" y="0"/>
                  </a:lnTo>
                  <a:lnTo>
                    <a:pt x="386334" y="146303"/>
                  </a:lnTo>
                  <a:lnTo>
                    <a:pt x="467106" y="146303"/>
                  </a:lnTo>
                  <a:lnTo>
                    <a:pt x="467106" y="220979"/>
                  </a:lnTo>
                  <a:lnTo>
                    <a:pt x="371094" y="220979"/>
                  </a:lnTo>
                  <a:lnTo>
                    <a:pt x="349758" y="326898"/>
                  </a:lnTo>
                  <a:lnTo>
                    <a:pt x="433578" y="326898"/>
                  </a:lnTo>
                  <a:lnTo>
                    <a:pt x="433578" y="401574"/>
                  </a:lnTo>
                  <a:lnTo>
                    <a:pt x="333756" y="401574"/>
                  </a:lnTo>
                  <a:lnTo>
                    <a:pt x="304038" y="547878"/>
                  </a:lnTo>
                  <a:lnTo>
                    <a:pt x="226314" y="547878"/>
                  </a:lnTo>
                  <a:lnTo>
                    <a:pt x="256032" y="401574"/>
                  </a:lnTo>
                  <a:lnTo>
                    <a:pt x="157734" y="401574"/>
                  </a:lnTo>
                  <a:lnTo>
                    <a:pt x="128016" y="547878"/>
                  </a:lnTo>
                  <a:lnTo>
                    <a:pt x="50292" y="547878"/>
                  </a:lnTo>
                  <a:lnTo>
                    <a:pt x="80010" y="401574"/>
                  </a:lnTo>
                  <a:lnTo>
                    <a:pt x="0" y="401574"/>
                  </a:lnTo>
                  <a:lnTo>
                    <a:pt x="0" y="326898"/>
                  </a:lnTo>
                  <a:lnTo>
                    <a:pt x="96012" y="326898"/>
                  </a:lnTo>
                  <a:lnTo>
                    <a:pt x="117348" y="220979"/>
                  </a:lnTo>
                  <a:lnTo>
                    <a:pt x="33528" y="220979"/>
                  </a:lnTo>
                  <a:lnTo>
                    <a:pt x="33528" y="146304"/>
                  </a:lnTo>
                  <a:lnTo>
                    <a:pt x="132588" y="146304"/>
                  </a:lnTo>
                  <a:lnTo>
                    <a:pt x="163068"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328686" y="800256"/>
            <a:ext cx="9525392" cy="649613"/>
          </a:xfrm>
          <a:prstGeom prst="rect">
            <a:avLst/>
          </a:prstGeom>
        </p:spPr>
        <p:txBody>
          <a:bodyPr vert="horz" wrap="square" lIns="0" tIns="94690" rIns="0" bIns="0" rtlCol="0" anchor="b">
            <a:spAutoFit/>
          </a:bodyPr>
          <a:lstStyle/>
          <a:p>
            <a:pPr marL="1015867">
              <a:lnSpc>
                <a:spcPct val="100000"/>
              </a:lnSpc>
              <a:spcBef>
                <a:spcPts val="84"/>
              </a:spcBef>
            </a:pPr>
            <a:r>
              <a:rPr sz="3600" spc="-9" dirty="0">
                <a:solidFill>
                  <a:schemeClr val="tx1"/>
                </a:solidFill>
                <a:latin typeface="+mn-lt"/>
              </a:rPr>
              <a:t>Preschool</a:t>
            </a:r>
            <a:r>
              <a:rPr sz="3600" spc="-185" dirty="0">
                <a:solidFill>
                  <a:schemeClr val="tx1"/>
                </a:solidFill>
                <a:latin typeface="+mn-lt"/>
              </a:rPr>
              <a:t> </a:t>
            </a:r>
            <a:r>
              <a:rPr sz="3600" spc="-9" dirty="0">
                <a:solidFill>
                  <a:schemeClr val="tx1"/>
                </a:solidFill>
                <a:latin typeface="+mn-lt"/>
              </a:rPr>
              <a:t>Teacher</a:t>
            </a:r>
            <a:r>
              <a:rPr sz="3600" spc="-35" dirty="0">
                <a:solidFill>
                  <a:schemeClr val="tx1"/>
                </a:solidFill>
                <a:latin typeface="+mn-lt"/>
              </a:rPr>
              <a:t> </a:t>
            </a:r>
            <a:r>
              <a:rPr sz="3600" dirty="0">
                <a:solidFill>
                  <a:schemeClr val="tx1"/>
                </a:solidFill>
                <a:latin typeface="+mn-lt"/>
              </a:rPr>
              <a:t>Bit</a:t>
            </a:r>
            <a:r>
              <a:rPr sz="3600" spc="-13" dirty="0">
                <a:solidFill>
                  <a:schemeClr val="tx1"/>
                </a:solidFill>
                <a:latin typeface="+mn-lt"/>
              </a:rPr>
              <a:t> </a:t>
            </a:r>
            <a:r>
              <a:rPr sz="3600" dirty="0">
                <a:solidFill>
                  <a:schemeClr val="tx1"/>
                </a:solidFill>
                <a:latin typeface="+mn-lt"/>
              </a:rPr>
              <a:t>a</a:t>
            </a:r>
            <a:r>
              <a:rPr sz="3600" spc="-13" dirty="0">
                <a:solidFill>
                  <a:schemeClr val="tx1"/>
                </a:solidFill>
                <a:latin typeface="+mn-lt"/>
              </a:rPr>
              <a:t> </a:t>
            </a:r>
            <a:r>
              <a:rPr sz="3600" dirty="0">
                <a:solidFill>
                  <a:schemeClr val="tx1"/>
                </a:solidFill>
                <a:latin typeface="+mn-lt"/>
              </a:rPr>
              <a:t>13</a:t>
            </a:r>
            <a:r>
              <a:rPr sz="3600" spc="-9" dirty="0">
                <a:solidFill>
                  <a:schemeClr val="tx1"/>
                </a:solidFill>
                <a:latin typeface="+mn-lt"/>
              </a:rPr>
              <a:t> </a:t>
            </a:r>
            <a:r>
              <a:rPr sz="3600" dirty="0">
                <a:solidFill>
                  <a:schemeClr val="tx1"/>
                </a:solidFill>
                <a:latin typeface="+mn-lt"/>
              </a:rPr>
              <a:t>mo</a:t>
            </a:r>
            <a:r>
              <a:rPr sz="3600" spc="-4" dirty="0">
                <a:solidFill>
                  <a:schemeClr val="tx1"/>
                </a:solidFill>
                <a:latin typeface="+mn-lt"/>
              </a:rPr>
              <a:t> </a:t>
            </a:r>
            <a:r>
              <a:rPr sz="3600" dirty="0">
                <a:solidFill>
                  <a:schemeClr val="tx1"/>
                </a:solidFill>
                <a:latin typeface="+mn-lt"/>
              </a:rPr>
              <a:t>old</a:t>
            </a:r>
            <a:r>
              <a:rPr sz="3600" spc="-115" dirty="0">
                <a:solidFill>
                  <a:schemeClr val="tx1"/>
                </a:solidFill>
                <a:latin typeface="+mn-lt"/>
              </a:rPr>
              <a:t> </a:t>
            </a:r>
            <a:r>
              <a:rPr sz="3600" spc="-9" dirty="0">
                <a:solidFill>
                  <a:schemeClr val="tx1"/>
                </a:solidFill>
                <a:latin typeface="+mn-lt"/>
              </a:rPr>
              <a:t>Child</a:t>
            </a:r>
            <a:endParaRPr sz="3600" dirty="0">
              <a:solidFill>
                <a:schemeClr val="tx1"/>
              </a:solidFill>
              <a:latin typeface="+mn-lt"/>
            </a:endParaRPr>
          </a:p>
        </p:txBody>
      </p:sp>
      <p:grpSp>
        <p:nvGrpSpPr>
          <p:cNvPr id="3" name="object 3"/>
          <p:cNvGrpSpPr/>
          <p:nvPr/>
        </p:nvGrpSpPr>
        <p:grpSpPr>
          <a:xfrm>
            <a:off x="3026709" y="1871831"/>
            <a:ext cx="4796491" cy="4027393"/>
            <a:chOff x="1550670" y="2121408"/>
            <a:chExt cx="5436023" cy="4564379"/>
          </a:xfrm>
        </p:grpSpPr>
        <p:pic>
          <p:nvPicPr>
            <p:cNvPr id="4" name="object 4"/>
            <p:cNvPicPr/>
            <p:nvPr/>
          </p:nvPicPr>
          <p:blipFill>
            <a:blip r:embed="rId2" cstate="print"/>
            <a:srcRect l="17660" r="17833"/>
            <a:stretch>
              <a:fillRect/>
            </a:stretch>
          </p:blipFill>
          <p:spPr>
            <a:xfrm>
              <a:off x="3061240" y="2121408"/>
              <a:ext cx="3925453" cy="4564379"/>
            </a:xfrm>
            <a:prstGeom prst="rect">
              <a:avLst/>
            </a:prstGeom>
          </p:spPr>
        </p:pic>
        <p:pic>
          <p:nvPicPr>
            <p:cNvPr id="5" name="object 5"/>
            <p:cNvPicPr/>
            <p:nvPr/>
          </p:nvPicPr>
          <p:blipFill>
            <a:blip r:embed="rId3" cstate="print"/>
            <a:stretch>
              <a:fillRect/>
            </a:stretch>
          </p:blipFill>
          <p:spPr>
            <a:xfrm>
              <a:off x="1550670" y="3882389"/>
              <a:ext cx="895349" cy="547115"/>
            </a:xfrm>
            <a:prstGeom prst="rect">
              <a:avLst/>
            </a:prstGeom>
          </p:spPr>
        </p:pic>
        <p:sp>
          <p:nvSpPr>
            <p:cNvPr id="6" name="object 6"/>
            <p:cNvSpPr/>
            <p:nvPr/>
          </p:nvSpPr>
          <p:spPr>
            <a:xfrm>
              <a:off x="1723644" y="4102608"/>
              <a:ext cx="120650" cy="106680"/>
            </a:xfrm>
            <a:custGeom>
              <a:avLst/>
              <a:gdLst/>
              <a:ahLst/>
              <a:cxnLst/>
              <a:rect l="l" t="t" r="r" b="b"/>
              <a:pathLst>
                <a:path w="120650" h="106679">
                  <a:moveTo>
                    <a:pt x="22098" y="0"/>
                  </a:moveTo>
                  <a:lnTo>
                    <a:pt x="0" y="106680"/>
                  </a:lnTo>
                  <a:lnTo>
                    <a:pt x="98298" y="106680"/>
                  </a:lnTo>
                  <a:lnTo>
                    <a:pt x="120396" y="0"/>
                  </a:lnTo>
                  <a:lnTo>
                    <a:pt x="22098" y="0"/>
                  </a:lnTo>
                  <a:close/>
                </a:path>
              </a:pathLst>
            </a:custGeom>
            <a:ln w="10667">
              <a:solidFill>
                <a:srgbClr val="EA8E21"/>
              </a:solidFill>
            </a:ln>
          </p:spPr>
          <p:txBody>
            <a:bodyPr wrap="square" lIns="0" tIns="0" rIns="0" bIns="0" rtlCol="0"/>
            <a:lstStyle/>
            <a:p>
              <a:endParaRPr sz="1588"/>
            </a:p>
          </p:txBody>
        </p:sp>
        <p:sp>
          <p:nvSpPr>
            <p:cNvPr id="7" name="object 7"/>
            <p:cNvSpPr/>
            <p:nvPr/>
          </p:nvSpPr>
          <p:spPr>
            <a:xfrm>
              <a:off x="2099309" y="4023360"/>
              <a:ext cx="346710" cy="406400"/>
            </a:xfrm>
            <a:custGeom>
              <a:avLst/>
              <a:gdLst/>
              <a:ahLst/>
              <a:cxnLst/>
              <a:rect l="l" t="t" r="r" b="b"/>
              <a:pathLst>
                <a:path w="346710" h="406400">
                  <a:moveTo>
                    <a:pt x="155448" y="0"/>
                  </a:moveTo>
                  <a:lnTo>
                    <a:pt x="204739" y="4822"/>
                  </a:lnTo>
                  <a:lnTo>
                    <a:pt x="246888" y="19240"/>
                  </a:lnTo>
                  <a:lnTo>
                    <a:pt x="279463" y="42529"/>
                  </a:lnTo>
                  <a:lnTo>
                    <a:pt x="301752" y="74675"/>
                  </a:lnTo>
                  <a:lnTo>
                    <a:pt x="313217" y="115502"/>
                  </a:lnTo>
                  <a:lnTo>
                    <a:pt x="313944" y="131064"/>
                  </a:lnTo>
                  <a:lnTo>
                    <a:pt x="313110" y="145637"/>
                  </a:lnTo>
                  <a:lnTo>
                    <a:pt x="301752" y="185928"/>
                  </a:lnTo>
                  <a:lnTo>
                    <a:pt x="278391" y="222682"/>
                  </a:lnTo>
                  <a:lnTo>
                    <a:pt x="245459" y="257555"/>
                  </a:lnTo>
                  <a:lnTo>
                    <a:pt x="203668" y="291417"/>
                  </a:lnTo>
                  <a:lnTo>
                    <a:pt x="172188" y="314277"/>
                  </a:lnTo>
                  <a:lnTo>
                    <a:pt x="155448" y="326136"/>
                  </a:lnTo>
                  <a:lnTo>
                    <a:pt x="155448" y="327660"/>
                  </a:lnTo>
                  <a:lnTo>
                    <a:pt x="181725" y="326100"/>
                  </a:lnTo>
                  <a:lnTo>
                    <a:pt x="204501" y="324897"/>
                  </a:lnTo>
                  <a:lnTo>
                    <a:pt x="223706" y="324123"/>
                  </a:lnTo>
                  <a:lnTo>
                    <a:pt x="239268" y="323850"/>
                  </a:lnTo>
                  <a:lnTo>
                    <a:pt x="346710" y="323850"/>
                  </a:lnTo>
                  <a:lnTo>
                    <a:pt x="346710" y="406146"/>
                  </a:lnTo>
                  <a:lnTo>
                    <a:pt x="0" y="406146"/>
                  </a:lnTo>
                  <a:lnTo>
                    <a:pt x="0" y="346710"/>
                  </a:lnTo>
                  <a:lnTo>
                    <a:pt x="20990" y="332303"/>
                  </a:lnTo>
                  <a:lnTo>
                    <a:pt x="41624" y="317753"/>
                  </a:lnTo>
                  <a:lnTo>
                    <a:pt x="61829" y="303204"/>
                  </a:lnTo>
                  <a:lnTo>
                    <a:pt x="81534" y="288798"/>
                  </a:lnTo>
                  <a:lnTo>
                    <a:pt x="100393" y="275093"/>
                  </a:lnTo>
                  <a:lnTo>
                    <a:pt x="134683" y="247971"/>
                  </a:lnTo>
                  <a:lnTo>
                    <a:pt x="163806" y="221694"/>
                  </a:lnTo>
                  <a:lnTo>
                    <a:pt x="196596" y="184404"/>
                  </a:lnTo>
                  <a:lnTo>
                    <a:pt x="212347" y="147649"/>
                  </a:lnTo>
                  <a:lnTo>
                    <a:pt x="213360" y="135636"/>
                  </a:lnTo>
                  <a:lnTo>
                    <a:pt x="213360" y="126492"/>
                  </a:lnTo>
                  <a:lnTo>
                    <a:pt x="211836" y="118110"/>
                  </a:lnTo>
                  <a:lnTo>
                    <a:pt x="208026" y="112014"/>
                  </a:lnTo>
                  <a:lnTo>
                    <a:pt x="204978" y="105155"/>
                  </a:lnTo>
                  <a:lnTo>
                    <a:pt x="170688" y="86106"/>
                  </a:lnTo>
                  <a:lnTo>
                    <a:pt x="142494" y="83820"/>
                  </a:lnTo>
                  <a:lnTo>
                    <a:pt x="127337" y="84391"/>
                  </a:lnTo>
                  <a:lnTo>
                    <a:pt x="77724" y="92964"/>
                  </a:lnTo>
                  <a:lnTo>
                    <a:pt x="41338" y="104393"/>
                  </a:lnTo>
                  <a:lnTo>
                    <a:pt x="3810" y="120396"/>
                  </a:lnTo>
                  <a:lnTo>
                    <a:pt x="3810" y="38100"/>
                  </a:lnTo>
                  <a:lnTo>
                    <a:pt x="42124" y="21407"/>
                  </a:lnTo>
                  <a:lnTo>
                    <a:pt x="50863" y="18288"/>
                  </a:lnTo>
                  <a:lnTo>
                    <a:pt x="89344" y="7715"/>
                  </a:lnTo>
                  <a:lnTo>
                    <a:pt x="132683" y="1047"/>
                  </a:lnTo>
                  <a:lnTo>
                    <a:pt x="144029" y="273"/>
                  </a:lnTo>
                  <a:lnTo>
                    <a:pt x="155448" y="0"/>
                  </a:lnTo>
                  <a:close/>
                </a:path>
              </a:pathLst>
            </a:custGeom>
            <a:ln w="10668">
              <a:solidFill>
                <a:srgbClr val="EA8E21"/>
              </a:solidFill>
            </a:ln>
          </p:spPr>
          <p:txBody>
            <a:bodyPr wrap="square" lIns="0" tIns="0" rIns="0" bIns="0" rtlCol="0"/>
            <a:lstStyle/>
            <a:p>
              <a:endParaRPr sz="1588"/>
            </a:p>
          </p:txBody>
        </p:sp>
        <p:sp>
          <p:nvSpPr>
            <p:cNvPr id="8" name="object 8"/>
            <p:cNvSpPr/>
            <p:nvPr/>
          </p:nvSpPr>
          <p:spPr>
            <a:xfrm>
              <a:off x="1550670" y="3882389"/>
              <a:ext cx="466725" cy="547370"/>
            </a:xfrm>
            <a:custGeom>
              <a:avLst/>
              <a:gdLst/>
              <a:ahLst/>
              <a:cxnLst/>
              <a:rect l="l" t="t" r="r" b="b"/>
              <a:pathLst>
                <a:path w="466725" h="547370">
                  <a:moveTo>
                    <a:pt x="162306" y="0"/>
                  </a:moveTo>
                  <a:lnTo>
                    <a:pt x="240030" y="0"/>
                  </a:lnTo>
                  <a:lnTo>
                    <a:pt x="210312" y="145542"/>
                  </a:lnTo>
                  <a:lnTo>
                    <a:pt x="308610" y="145542"/>
                  </a:lnTo>
                  <a:lnTo>
                    <a:pt x="338328" y="0"/>
                  </a:lnTo>
                  <a:lnTo>
                    <a:pt x="416052" y="0"/>
                  </a:lnTo>
                  <a:lnTo>
                    <a:pt x="386334" y="145542"/>
                  </a:lnTo>
                  <a:lnTo>
                    <a:pt x="466344" y="145542"/>
                  </a:lnTo>
                  <a:lnTo>
                    <a:pt x="466344" y="220218"/>
                  </a:lnTo>
                  <a:lnTo>
                    <a:pt x="371094" y="220218"/>
                  </a:lnTo>
                  <a:lnTo>
                    <a:pt x="348996" y="326898"/>
                  </a:lnTo>
                  <a:lnTo>
                    <a:pt x="432816" y="326898"/>
                  </a:lnTo>
                  <a:lnTo>
                    <a:pt x="432816" y="401574"/>
                  </a:lnTo>
                  <a:lnTo>
                    <a:pt x="333756" y="401574"/>
                  </a:lnTo>
                  <a:lnTo>
                    <a:pt x="304038" y="547116"/>
                  </a:lnTo>
                  <a:lnTo>
                    <a:pt x="226314" y="547116"/>
                  </a:lnTo>
                  <a:lnTo>
                    <a:pt x="256032" y="401574"/>
                  </a:lnTo>
                  <a:lnTo>
                    <a:pt x="157734" y="401574"/>
                  </a:lnTo>
                  <a:lnTo>
                    <a:pt x="128016" y="547116"/>
                  </a:lnTo>
                  <a:lnTo>
                    <a:pt x="50292" y="547116"/>
                  </a:lnTo>
                  <a:lnTo>
                    <a:pt x="80010" y="401574"/>
                  </a:lnTo>
                  <a:lnTo>
                    <a:pt x="0" y="401574"/>
                  </a:lnTo>
                  <a:lnTo>
                    <a:pt x="0" y="326898"/>
                  </a:lnTo>
                  <a:lnTo>
                    <a:pt x="95250" y="326898"/>
                  </a:lnTo>
                  <a:lnTo>
                    <a:pt x="117348" y="220218"/>
                  </a:lnTo>
                  <a:lnTo>
                    <a:pt x="33528" y="220218"/>
                  </a:lnTo>
                  <a:lnTo>
                    <a:pt x="33528" y="145542"/>
                  </a:lnTo>
                  <a:lnTo>
                    <a:pt x="132588" y="145542"/>
                  </a:lnTo>
                  <a:lnTo>
                    <a:pt x="162306"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951998" y="747818"/>
            <a:ext cx="8918494" cy="790148"/>
          </a:xfrm>
          <a:prstGeom prst="rect">
            <a:avLst/>
          </a:prstGeom>
        </p:spPr>
        <p:txBody>
          <a:bodyPr vert="horz" wrap="square" lIns="0" tIns="233866" rIns="0" bIns="0" rtlCol="0" anchor="b">
            <a:spAutoFit/>
          </a:bodyPr>
          <a:lstStyle/>
          <a:p>
            <a:pPr marL="1886051">
              <a:lnSpc>
                <a:spcPct val="100000"/>
              </a:lnSpc>
              <a:spcBef>
                <a:spcPts val="84"/>
              </a:spcBef>
            </a:pPr>
            <a:r>
              <a:rPr sz="3600" spc="-9" dirty="0">
                <a:solidFill>
                  <a:schemeClr val="tx1"/>
                </a:solidFill>
                <a:latin typeface="+mn-lt"/>
              </a:rPr>
              <a:t>Prostitution</a:t>
            </a:r>
            <a:endParaRPr sz="3600" dirty="0">
              <a:solidFill>
                <a:schemeClr val="tx1"/>
              </a:solidFill>
              <a:latin typeface="+mn-lt"/>
            </a:endParaRPr>
          </a:p>
        </p:txBody>
      </p:sp>
      <p:grpSp>
        <p:nvGrpSpPr>
          <p:cNvPr id="3" name="object 3"/>
          <p:cNvGrpSpPr/>
          <p:nvPr/>
        </p:nvGrpSpPr>
        <p:grpSpPr>
          <a:xfrm>
            <a:off x="3030743" y="1923288"/>
            <a:ext cx="4672384" cy="4002158"/>
            <a:chOff x="1555242" y="2179726"/>
            <a:chExt cx="5295369" cy="4535779"/>
          </a:xfrm>
        </p:grpSpPr>
        <p:pic>
          <p:nvPicPr>
            <p:cNvPr id="4" name="object 4"/>
            <p:cNvPicPr/>
            <p:nvPr/>
          </p:nvPicPr>
          <p:blipFill>
            <a:blip r:embed="rId2" cstate="print"/>
            <a:srcRect l="19865" r="19865"/>
            <a:stretch>
              <a:fillRect/>
            </a:stretch>
          </p:blipFill>
          <p:spPr>
            <a:xfrm>
              <a:off x="3207789" y="2179726"/>
              <a:ext cx="3642822" cy="4535779"/>
            </a:xfrm>
            <a:prstGeom prst="rect">
              <a:avLst/>
            </a:prstGeom>
          </p:spPr>
        </p:pic>
        <p:pic>
          <p:nvPicPr>
            <p:cNvPr id="5" name="object 5"/>
            <p:cNvPicPr/>
            <p:nvPr/>
          </p:nvPicPr>
          <p:blipFill>
            <a:blip r:embed="rId3" cstate="print"/>
            <a:stretch>
              <a:fillRect/>
            </a:stretch>
          </p:blipFill>
          <p:spPr>
            <a:xfrm>
              <a:off x="1555242" y="3882389"/>
              <a:ext cx="875538" cy="716279"/>
            </a:xfrm>
            <a:prstGeom prst="rect">
              <a:avLst/>
            </a:prstGeom>
          </p:spPr>
        </p:pic>
        <p:sp>
          <p:nvSpPr>
            <p:cNvPr id="6" name="object 6"/>
            <p:cNvSpPr/>
            <p:nvPr/>
          </p:nvSpPr>
          <p:spPr>
            <a:xfrm>
              <a:off x="1728216" y="4102608"/>
              <a:ext cx="120650" cy="106680"/>
            </a:xfrm>
            <a:custGeom>
              <a:avLst/>
              <a:gdLst/>
              <a:ahLst/>
              <a:cxnLst/>
              <a:rect l="l" t="t" r="r" b="b"/>
              <a:pathLst>
                <a:path w="120650" h="106679">
                  <a:moveTo>
                    <a:pt x="22098" y="0"/>
                  </a:moveTo>
                  <a:lnTo>
                    <a:pt x="0" y="106680"/>
                  </a:lnTo>
                  <a:lnTo>
                    <a:pt x="98298" y="106680"/>
                  </a:lnTo>
                  <a:lnTo>
                    <a:pt x="120396" y="0"/>
                  </a:lnTo>
                  <a:lnTo>
                    <a:pt x="22098" y="0"/>
                  </a:lnTo>
                  <a:close/>
                </a:path>
              </a:pathLst>
            </a:custGeom>
            <a:ln w="10667">
              <a:solidFill>
                <a:srgbClr val="EA8E21"/>
              </a:solidFill>
            </a:ln>
          </p:spPr>
          <p:txBody>
            <a:bodyPr wrap="square" lIns="0" tIns="0" rIns="0" bIns="0" rtlCol="0"/>
            <a:lstStyle/>
            <a:p>
              <a:endParaRPr sz="1588"/>
            </a:p>
          </p:txBody>
        </p:sp>
        <p:sp>
          <p:nvSpPr>
            <p:cNvPr id="7" name="object 7"/>
            <p:cNvSpPr/>
            <p:nvPr/>
          </p:nvSpPr>
          <p:spPr>
            <a:xfrm>
              <a:off x="2097786" y="4023360"/>
              <a:ext cx="333375" cy="575310"/>
            </a:xfrm>
            <a:custGeom>
              <a:avLst/>
              <a:gdLst/>
              <a:ahLst/>
              <a:cxnLst/>
              <a:rect l="l" t="t" r="r" b="b"/>
              <a:pathLst>
                <a:path w="333375" h="575310">
                  <a:moveTo>
                    <a:pt x="141731" y="0"/>
                  </a:moveTo>
                  <a:lnTo>
                    <a:pt x="181736" y="2857"/>
                  </a:lnTo>
                  <a:lnTo>
                    <a:pt x="233160" y="18037"/>
                  </a:lnTo>
                  <a:lnTo>
                    <a:pt x="273558" y="43433"/>
                  </a:lnTo>
                  <a:lnTo>
                    <a:pt x="301740" y="77831"/>
                  </a:lnTo>
                  <a:lnTo>
                    <a:pt x="317849" y="119253"/>
                  </a:lnTo>
                  <a:lnTo>
                    <a:pt x="320802" y="150114"/>
                  </a:lnTo>
                  <a:lnTo>
                    <a:pt x="319658" y="170116"/>
                  </a:lnTo>
                  <a:lnTo>
                    <a:pt x="302514" y="223265"/>
                  </a:lnTo>
                  <a:lnTo>
                    <a:pt x="263509" y="264306"/>
                  </a:lnTo>
                  <a:lnTo>
                    <a:pt x="245364" y="274320"/>
                  </a:lnTo>
                  <a:lnTo>
                    <a:pt x="245364" y="275844"/>
                  </a:lnTo>
                  <a:lnTo>
                    <a:pt x="280416" y="291846"/>
                  </a:lnTo>
                  <a:lnTo>
                    <a:pt x="307848" y="319278"/>
                  </a:lnTo>
                  <a:lnTo>
                    <a:pt x="326136" y="355092"/>
                  </a:lnTo>
                  <a:lnTo>
                    <a:pt x="332994" y="400050"/>
                  </a:lnTo>
                  <a:lnTo>
                    <a:pt x="332148" y="419611"/>
                  </a:lnTo>
                  <a:lnTo>
                    <a:pt x="320039" y="472440"/>
                  </a:lnTo>
                  <a:lnTo>
                    <a:pt x="293465" y="516052"/>
                  </a:lnTo>
                  <a:lnTo>
                    <a:pt x="251555" y="548163"/>
                  </a:lnTo>
                  <a:lnTo>
                    <a:pt x="215646" y="563118"/>
                  </a:lnTo>
                  <a:lnTo>
                    <a:pt x="172593" y="572357"/>
                  </a:lnTo>
                  <a:lnTo>
                    <a:pt x="122682" y="575310"/>
                  </a:lnTo>
                  <a:lnTo>
                    <a:pt x="115562" y="575286"/>
                  </a:lnTo>
                  <a:lnTo>
                    <a:pt x="108013" y="575119"/>
                  </a:lnTo>
                  <a:lnTo>
                    <a:pt x="100179" y="574667"/>
                  </a:lnTo>
                  <a:lnTo>
                    <a:pt x="92202" y="573786"/>
                  </a:lnTo>
                  <a:lnTo>
                    <a:pt x="83760" y="573071"/>
                  </a:lnTo>
                  <a:lnTo>
                    <a:pt x="75533" y="572071"/>
                  </a:lnTo>
                  <a:lnTo>
                    <a:pt x="67448" y="570785"/>
                  </a:lnTo>
                  <a:lnTo>
                    <a:pt x="59435" y="569214"/>
                  </a:lnTo>
                  <a:lnTo>
                    <a:pt x="51446" y="567809"/>
                  </a:lnTo>
                  <a:lnTo>
                    <a:pt x="43529" y="565975"/>
                  </a:lnTo>
                  <a:lnTo>
                    <a:pt x="35754" y="563856"/>
                  </a:lnTo>
                  <a:lnTo>
                    <a:pt x="28194" y="561594"/>
                  </a:lnTo>
                  <a:lnTo>
                    <a:pt x="20466" y="559605"/>
                  </a:lnTo>
                  <a:lnTo>
                    <a:pt x="13239" y="557117"/>
                  </a:lnTo>
                  <a:lnTo>
                    <a:pt x="6441" y="554200"/>
                  </a:lnTo>
                  <a:lnTo>
                    <a:pt x="0" y="550926"/>
                  </a:lnTo>
                  <a:lnTo>
                    <a:pt x="0" y="467106"/>
                  </a:lnTo>
                  <a:lnTo>
                    <a:pt x="11858" y="472094"/>
                  </a:lnTo>
                  <a:lnTo>
                    <a:pt x="24574" y="476726"/>
                  </a:lnTo>
                  <a:lnTo>
                    <a:pt x="68175" y="488072"/>
                  </a:lnTo>
                  <a:lnTo>
                    <a:pt x="118109" y="492252"/>
                  </a:lnTo>
                  <a:lnTo>
                    <a:pt x="133421" y="491811"/>
                  </a:lnTo>
                  <a:lnTo>
                    <a:pt x="172211" y="484631"/>
                  </a:lnTo>
                  <a:lnTo>
                    <a:pt x="207264" y="464820"/>
                  </a:lnTo>
                  <a:lnTo>
                    <a:pt x="229516" y="427601"/>
                  </a:lnTo>
                  <a:lnTo>
                    <a:pt x="232409" y="400812"/>
                  </a:lnTo>
                  <a:lnTo>
                    <a:pt x="231707" y="388119"/>
                  </a:lnTo>
                  <a:lnTo>
                    <a:pt x="215443" y="348043"/>
                  </a:lnTo>
                  <a:lnTo>
                    <a:pt x="182117" y="326136"/>
                  </a:lnTo>
                  <a:lnTo>
                    <a:pt x="141124" y="321587"/>
                  </a:lnTo>
                  <a:lnTo>
                    <a:pt x="131826" y="321564"/>
                  </a:lnTo>
                  <a:lnTo>
                    <a:pt x="67817" y="321564"/>
                  </a:lnTo>
                  <a:lnTo>
                    <a:pt x="67817" y="239268"/>
                  </a:lnTo>
                  <a:lnTo>
                    <a:pt x="111251" y="239268"/>
                  </a:lnTo>
                  <a:lnTo>
                    <a:pt x="120669" y="239125"/>
                  </a:lnTo>
                  <a:lnTo>
                    <a:pt x="129444" y="238696"/>
                  </a:lnTo>
                  <a:lnTo>
                    <a:pt x="137505" y="237982"/>
                  </a:lnTo>
                  <a:lnTo>
                    <a:pt x="144779" y="236982"/>
                  </a:lnTo>
                  <a:lnTo>
                    <a:pt x="152054" y="236124"/>
                  </a:lnTo>
                  <a:lnTo>
                    <a:pt x="192595" y="218598"/>
                  </a:lnTo>
                  <a:lnTo>
                    <a:pt x="217265" y="179736"/>
                  </a:lnTo>
                  <a:lnTo>
                    <a:pt x="220217" y="152400"/>
                  </a:lnTo>
                  <a:lnTo>
                    <a:pt x="219789" y="143434"/>
                  </a:lnTo>
                  <a:lnTo>
                    <a:pt x="204215" y="108204"/>
                  </a:lnTo>
                  <a:lnTo>
                    <a:pt x="171354" y="88868"/>
                  </a:lnTo>
                  <a:lnTo>
                    <a:pt x="128777" y="83058"/>
                  </a:lnTo>
                  <a:lnTo>
                    <a:pt x="112037" y="83486"/>
                  </a:lnTo>
                  <a:lnTo>
                    <a:pt x="65531" y="89916"/>
                  </a:lnTo>
                  <a:lnTo>
                    <a:pt x="22240" y="102774"/>
                  </a:lnTo>
                  <a:lnTo>
                    <a:pt x="8381" y="108204"/>
                  </a:lnTo>
                  <a:lnTo>
                    <a:pt x="8381" y="24384"/>
                  </a:lnTo>
                  <a:lnTo>
                    <a:pt x="51351" y="10560"/>
                  </a:lnTo>
                  <a:lnTo>
                    <a:pt x="101822" y="1714"/>
                  </a:lnTo>
                  <a:lnTo>
                    <a:pt x="121169" y="428"/>
                  </a:lnTo>
                  <a:lnTo>
                    <a:pt x="141731" y="0"/>
                  </a:lnTo>
                  <a:close/>
                </a:path>
              </a:pathLst>
            </a:custGeom>
            <a:ln w="10668">
              <a:solidFill>
                <a:srgbClr val="EA8E21"/>
              </a:solidFill>
            </a:ln>
          </p:spPr>
          <p:txBody>
            <a:bodyPr wrap="square" lIns="0" tIns="0" rIns="0" bIns="0" rtlCol="0"/>
            <a:lstStyle/>
            <a:p>
              <a:endParaRPr sz="1588"/>
            </a:p>
          </p:txBody>
        </p:sp>
        <p:sp>
          <p:nvSpPr>
            <p:cNvPr id="8" name="object 8"/>
            <p:cNvSpPr/>
            <p:nvPr/>
          </p:nvSpPr>
          <p:spPr>
            <a:xfrm>
              <a:off x="1555242" y="3882389"/>
              <a:ext cx="466725" cy="547370"/>
            </a:xfrm>
            <a:custGeom>
              <a:avLst/>
              <a:gdLst/>
              <a:ahLst/>
              <a:cxnLst/>
              <a:rect l="l" t="t" r="r" b="b"/>
              <a:pathLst>
                <a:path w="466725" h="547370">
                  <a:moveTo>
                    <a:pt x="162306" y="0"/>
                  </a:moveTo>
                  <a:lnTo>
                    <a:pt x="240030" y="0"/>
                  </a:lnTo>
                  <a:lnTo>
                    <a:pt x="210312" y="145542"/>
                  </a:lnTo>
                  <a:lnTo>
                    <a:pt x="308610" y="145542"/>
                  </a:lnTo>
                  <a:lnTo>
                    <a:pt x="338328" y="0"/>
                  </a:lnTo>
                  <a:lnTo>
                    <a:pt x="416052" y="0"/>
                  </a:lnTo>
                  <a:lnTo>
                    <a:pt x="386334" y="145542"/>
                  </a:lnTo>
                  <a:lnTo>
                    <a:pt x="466344" y="145542"/>
                  </a:lnTo>
                  <a:lnTo>
                    <a:pt x="466344" y="220218"/>
                  </a:lnTo>
                  <a:lnTo>
                    <a:pt x="371094" y="220218"/>
                  </a:lnTo>
                  <a:lnTo>
                    <a:pt x="348996" y="326898"/>
                  </a:lnTo>
                  <a:lnTo>
                    <a:pt x="432816" y="326898"/>
                  </a:lnTo>
                  <a:lnTo>
                    <a:pt x="432816" y="401574"/>
                  </a:lnTo>
                  <a:lnTo>
                    <a:pt x="333756" y="401574"/>
                  </a:lnTo>
                  <a:lnTo>
                    <a:pt x="304038" y="547116"/>
                  </a:lnTo>
                  <a:lnTo>
                    <a:pt x="226314" y="547116"/>
                  </a:lnTo>
                  <a:lnTo>
                    <a:pt x="256032" y="401574"/>
                  </a:lnTo>
                  <a:lnTo>
                    <a:pt x="157734" y="401574"/>
                  </a:lnTo>
                  <a:lnTo>
                    <a:pt x="128016" y="547116"/>
                  </a:lnTo>
                  <a:lnTo>
                    <a:pt x="50292" y="547116"/>
                  </a:lnTo>
                  <a:lnTo>
                    <a:pt x="80010" y="401574"/>
                  </a:lnTo>
                  <a:lnTo>
                    <a:pt x="0" y="401574"/>
                  </a:lnTo>
                  <a:lnTo>
                    <a:pt x="0" y="326898"/>
                  </a:lnTo>
                  <a:lnTo>
                    <a:pt x="95250" y="326898"/>
                  </a:lnTo>
                  <a:lnTo>
                    <a:pt x="117348" y="220218"/>
                  </a:lnTo>
                  <a:lnTo>
                    <a:pt x="33528" y="220218"/>
                  </a:lnTo>
                  <a:lnTo>
                    <a:pt x="33528" y="145542"/>
                  </a:lnTo>
                  <a:lnTo>
                    <a:pt x="132588" y="145542"/>
                  </a:lnTo>
                  <a:lnTo>
                    <a:pt x="162306"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015280" y="766290"/>
            <a:ext cx="8918494" cy="790148"/>
          </a:xfrm>
          <a:prstGeom prst="rect">
            <a:avLst/>
          </a:prstGeom>
        </p:spPr>
        <p:txBody>
          <a:bodyPr vert="horz" wrap="square" lIns="0" tIns="233866" rIns="0" bIns="0" rtlCol="0" anchor="b">
            <a:spAutoFit/>
          </a:bodyPr>
          <a:lstStyle/>
          <a:p>
            <a:pPr marL="1691617">
              <a:lnSpc>
                <a:spcPct val="100000"/>
              </a:lnSpc>
              <a:spcBef>
                <a:spcPts val="84"/>
              </a:spcBef>
            </a:pPr>
            <a:r>
              <a:rPr sz="3600" dirty="0">
                <a:solidFill>
                  <a:schemeClr val="tx1"/>
                </a:solidFill>
                <a:latin typeface="+mn-lt"/>
              </a:rPr>
              <a:t>Child</a:t>
            </a:r>
            <a:r>
              <a:rPr sz="3600" spc="-132" dirty="0">
                <a:solidFill>
                  <a:schemeClr val="tx1"/>
                </a:solidFill>
                <a:latin typeface="+mn-lt"/>
              </a:rPr>
              <a:t> </a:t>
            </a:r>
            <a:r>
              <a:rPr sz="3600" spc="-9" dirty="0">
                <a:solidFill>
                  <a:schemeClr val="tx1"/>
                </a:solidFill>
                <a:latin typeface="+mn-lt"/>
              </a:rPr>
              <a:t>Neglect</a:t>
            </a:r>
            <a:endParaRPr sz="3600" dirty="0">
              <a:solidFill>
                <a:schemeClr val="tx1"/>
              </a:solidFill>
              <a:latin typeface="+mn-lt"/>
            </a:endParaRPr>
          </a:p>
        </p:txBody>
      </p:sp>
      <p:grpSp>
        <p:nvGrpSpPr>
          <p:cNvPr id="3" name="object 3"/>
          <p:cNvGrpSpPr/>
          <p:nvPr/>
        </p:nvGrpSpPr>
        <p:grpSpPr>
          <a:xfrm>
            <a:off x="3015280" y="1923288"/>
            <a:ext cx="4798685" cy="4002158"/>
            <a:chOff x="1537716" y="2179726"/>
            <a:chExt cx="5438509" cy="4535779"/>
          </a:xfrm>
        </p:grpSpPr>
        <p:pic>
          <p:nvPicPr>
            <p:cNvPr id="4" name="object 4"/>
            <p:cNvPicPr/>
            <p:nvPr/>
          </p:nvPicPr>
          <p:blipFill>
            <a:blip r:embed="rId2" cstate="print"/>
            <a:srcRect l="17786" r="17787"/>
            <a:stretch>
              <a:fillRect/>
            </a:stretch>
          </p:blipFill>
          <p:spPr>
            <a:xfrm>
              <a:off x="3082174" y="2179726"/>
              <a:ext cx="3894051" cy="4535779"/>
            </a:xfrm>
            <a:prstGeom prst="rect">
              <a:avLst/>
            </a:prstGeom>
          </p:spPr>
        </p:pic>
        <p:pic>
          <p:nvPicPr>
            <p:cNvPr id="5" name="object 5"/>
            <p:cNvPicPr/>
            <p:nvPr/>
          </p:nvPicPr>
          <p:blipFill>
            <a:blip r:embed="rId3" cstate="print"/>
            <a:stretch>
              <a:fillRect/>
            </a:stretch>
          </p:blipFill>
          <p:spPr>
            <a:xfrm>
              <a:off x="1537716" y="3882389"/>
              <a:ext cx="931926" cy="705611"/>
            </a:xfrm>
            <a:prstGeom prst="rect">
              <a:avLst/>
            </a:prstGeom>
          </p:spPr>
        </p:pic>
        <p:sp>
          <p:nvSpPr>
            <p:cNvPr id="6" name="object 6"/>
            <p:cNvSpPr/>
            <p:nvPr/>
          </p:nvSpPr>
          <p:spPr>
            <a:xfrm>
              <a:off x="1711452" y="4102608"/>
              <a:ext cx="120014" cy="106680"/>
            </a:xfrm>
            <a:custGeom>
              <a:avLst/>
              <a:gdLst/>
              <a:ahLst/>
              <a:cxnLst/>
              <a:rect l="l" t="t" r="r" b="b"/>
              <a:pathLst>
                <a:path w="120014" h="106679">
                  <a:moveTo>
                    <a:pt x="21336" y="0"/>
                  </a:moveTo>
                  <a:lnTo>
                    <a:pt x="0" y="106680"/>
                  </a:lnTo>
                  <a:lnTo>
                    <a:pt x="98298" y="106680"/>
                  </a:lnTo>
                  <a:lnTo>
                    <a:pt x="119634" y="0"/>
                  </a:lnTo>
                  <a:lnTo>
                    <a:pt x="21336" y="0"/>
                  </a:lnTo>
                  <a:close/>
                </a:path>
              </a:pathLst>
            </a:custGeom>
            <a:ln w="10668">
              <a:solidFill>
                <a:srgbClr val="EA8E21"/>
              </a:solidFill>
            </a:ln>
          </p:spPr>
          <p:txBody>
            <a:bodyPr wrap="square" lIns="0" tIns="0" rIns="0" bIns="0" rtlCol="0"/>
            <a:lstStyle/>
            <a:p>
              <a:endParaRPr sz="1588"/>
            </a:p>
          </p:txBody>
        </p:sp>
        <p:sp>
          <p:nvSpPr>
            <p:cNvPr id="7" name="object 7"/>
            <p:cNvSpPr/>
            <p:nvPr/>
          </p:nvSpPr>
          <p:spPr>
            <a:xfrm>
              <a:off x="2076450" y="4033266"/>
              <a:ext cx="393700" cy="554990"/>
            </a:xfrm>
            <a:custGeom>
              <a:avLst/>
              <a:gdLst/>
              <a:ahLst/>
              <a:cxnLst/>
              <a:rect l="l" t="t" r="r" b="b"/>
              <a:pathLst>
                <a:path w="393700" h="554989">
                  <a:moveTo>
                    <a:pt x="149351" y="0"/>
                  </a:moveTo>
                  <a:lnTo>
                    <a:pt x="248411" y="0"/>
                  </a:lnTo>
                  <a:lnTo>
                    <a:pt x="103631" y="316992"/>
                  </a:lnTo>
                  <a:lnTo>
                    <a:pt x="104393" y="317754"/>
                  </a:lnTo>
                  <a:lnTo>
                    <a:pt x="121693" y="316194"/>
                  </a:lnTo>
                  <a:lnTo>
                    <a:pt x="140493" y="314991"/>
                  </a:lnTo>
                  <a:lnTo>
                    <a:pt x="160865" y="314217"/>
                  </a:lnTo>
                  <a:lnTo>
                    <a:pt x="182879" y="313944"/>
                  </a:lnTo>
                  <a:lnTo>
                    <a:pt x="224789" y="313944"/>
                  </a:lnTo>
                  <a:lnTo>
                    <a:pt x="224789" y="212597"/>
                  </a:lnTo>
                  <a:lnTo>
                    <a:pt x="322325" y="212597"/>
                  </a:lnTo>
                  <a:lnTo>
                    <a:pt x="322325" y="313944"/>
                  </a:lnTo>
                  <a:lnTo>
                    <a:pt x="393191" y="313944"/>
                  </a:lnTo>
                  <a:lnTo>
                    <a:pt x="393191" y="396240"/>
                  </a:lnTo>
                  <a:lnTo>
                    <a:pt x="322325" y="396240"/>
                  </a:lnTo>
                  <a:lnTo>
                    <a:pt x="322325" y="554736"/>
                  </a:lnTo>
                  <a:lnTo>
                    <a:pt x="224789" y="554736"/>
                  </a:lnTo>
                  <a:lnTo>
                    <a:pt x="224789" y="396240"/>
                  </a:lnTo>
                  <a:lnTo>
                    <a:pt x="0" y="396240"/>
                  </a:lnTo>
                  <a:lnTo>
                    <a:pt x="0" y="327660"/>
                  </a:lnTo>
                  <a:lnTo>
                    <a:pt x="149351" y="0"/>
                  </a:lnTo>
                  <a:close/>
                </a:path>
              </a:pathLst>
            </a:custGeom>
            <a:ln w="10668">
              <a:solidFill>
                <a:srgbClr val="EA8E21"/>
              </a:solidFill>
            </a:ln>
          </p:spPr>
          <p:txBody>
            <a:bodyPr wrap="square" lIns="0" tIns="0" rIns="0" bIns="0" rtlCol="0"/>
            <a:lstStyle/>
            <a:p>
              <a:endParaRPr sz="1588"/>
            </a:p>
          </p:txBody>
        </p:sp>
        <p:sp>
          <p:nvSpPr>
            <p:cNvPr id="8" name="object 8"/>
            <p:cNvSpPr/>
            <p:nvPr/>
          </p:nvSpPr>
          <p:spPr>
            <a:xfrm>
              <a:off x="1537716" y="3882389"/>
              <a:ext cx="467359" cy="547370"/>
            </a:xfrm>
            <a:custGeom>
              <a:avLst/>
              <a:gdLst/>
              <a:ahLst/>
              <a:cxnLst/>
              <a:rect l="l" t="t" r="r" b="b"/>
              <a:pathLst>
                <a:path w="467360" h="547370">
                  <a:moveTo>
                    <a:pt x="163068" y="0"/>
                  </a:moveTo>
                  <a:lnTo>
                    <a:pt x="240792" y="0"/>
                  </a:lnTo>
                  <a:lnTo>
                    <a:pt x="211074" y="145542"/>
                  </a:lnTo>
                  <a:lnTo>
                    <a:pt x="309372" y="145542"/>
                  </a:lnTo>
                  <a:lnTo>
                    <a:pt x="339090" y="0"/>
                  </a:lnTo>
                  <a:lnTo>
                    <a:pt x="416814" y="0"/>
                  </a:lnTo>
                  <a:lnTo>
                    <a:pt x="387096" y="145542"/>
                  </a:lnTo>
                  <a:lnTo>
                    <a:pt x="467106" y="145542"/>
                  </a:lnTo>
                  <a:lnTo>
                    <a:pt x="467106" y="220218"/>
                  </a:lnTo>
                  <a:lnTo>
                    <a:pt x="371094" y="220218"/>
                  </a:lnTo>
                  <a:lnTo>
                    <a:pt x="349758" y="326898"/>
                  </a:lnTo>
                  <a:lnTo>
                    <a:pt x="433578" y="326898"/>
                  </a:lnTo>
                  <a:lnTo>
                    <a:pt x="433578" y="401574"/>
                  </a:lnTo>
                  <a:lnTo>
                    <a:pt x="334518" y="401574"/>
                  </a:lnTo>
                  <a:lnTo>
                    <a:pt x="304038" y="547116"/>
                  </a:lnTo>
                  <a:lnTo>
                    <a:pt x="226314" y="547116"/>
                  </a:lnTo>
                  <a:lnTo>
                    <a:pt x="256032" y="401574"/>
                  </a:lnTo>
                  <a:lnTo>
                    <a:pt x="158496" y="401574"/>
                  </a:lnTo>
                  <a:lnTo>
                    <a:pt x="128016" y="547116"/>
                  </a:lnTo>
                  <a:lnTo>
                    <a:pt x="50292" y="547116"/>
                  </a:lnTo>
                  <a:lnTo>
                    <a:pt x="80010" y="401574"/>
                  </a:lnTo>
                  <a:lnTo>
                    <a:pt x="0" y="401574"/>
                  </a:lnTo>
                  <a:lnTo>
                    <a:pt x="0" y="326898"/>
                  </a:lnTo>
                  <a:lnTo>
                    <a:pt x="96012" y="326898"/>
                  </a:lnTo>
                  <a:lnTo>
                    <a:pt x="117348" y="220218"/>
                  </a:lnTo>
                  <a:lnTo>
                    <a:pt x="33528" y="220218"/>
                  </a:lnTo>
                  <a:lnTo>
                    <a:pt x="33528" y="145542"/>
                  </a:lnTo>
                  <a:lnTo>
                    <a:pt x="133350" y="145542"/>
                  </a:lnTo>
                  <a:lnTo>
                    <a:pt x="163068"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453236" y="701424"/>
            <a:ext cx="8918494" cy="836541"/>
          </a:xfrm>
          <a:prstGeom prst="rect">
            <a:avLst/>
          </a:prstGeom>
        </p:spPr>
        <p:txBody>
          <a:bodyPr vert="horz" wrap="square" lIns="0" tIns="279811" rIns="0" bIns="0" rtlCol="0" anchor="b">
            <a:spAutoFit/>
          </a:bodyPr>
          <a:lstStyle/>
          <a:p>
            <a:pPr marL="1020350">
              <a:lnSpc>
                <a:spcPct val="100000"/>
              </a:lnSpc>
              <a:spcBef>
                <a:spcPts val="101"/>
              </a:spcBef>
            </a:pPr>
            <a:r>
              <a:rPr sz="3600" dirty="0">
                <a:solidFill>
                  <a:schemeClr val="tx1"/>
                </a:solidFill>
                <a:latin typeface="+mn-lt"/>
              </a:rPr>
              <a:t>Sexual</a:t>
            </a:r>
            <a:r>
              <a:rPr sz="3600" spc="-207" dirty="0">
                <a:solidFill>
                  <a:schemeClr val="tx1"/>
                </a:solidFill>
                <a:latin typeface="+mn-lt"/>
              </a:rPr>
              <a:t> </a:t>
            </a:r>
            <a:r>
              <a:rPr sz="3600" dirty="0">
                <a:solidFill>
                  <a:schemeClr val="tx1"/>
                </a:solidFill>
                <a:latin typeface="+mn-lt"/>
              </a:rPr>
              <a:t>Assault</a:t>
            </a:r>
            <a:r>
              <a:rPr sz="3600" spc="-4" dirty="0">
                <a:solidFill>
                  <a:schemeClr val="tx1"/>
                </a:solidFill>
                <a:latin typeface="+mn-lt"/>
              </a:rPr>
              <a:t> </a:t>
            </a:r>
            <a:r>
              <a:rPr sz="3600" dirty="0">
                <a:solidFill>
                  <a:schemeClr val="tx1"/>
                </a:solidFill>
                <a:latin typeface="+mn-lt"/>
              </a:rPr>
              <a:t>on</a:t>
            </a:r>
            <a:r>
              <a:rPr sz="3600" spc="-13" dirty="0">
                <a:solidFill>
                  <a:schemeClr val="tx1"/>
                </a:solidFill>
                <a:latin typeface="+mn-lt"/>
              </a:rPr>
              <a:t> </a:t>
            </a:r>
            <a:r>
              <a:rPr sz="3600" dirty="0">
                <a:solidFill>
                  <a:schemeClr val="tx1"/>
                </a:solidFill>
                <a:latin typeface="+mn-lt"/>
              </a:rPr>
              <a:t>a</a:t>
            </a:r>
            <a:r>
              <a:rPr sz="3600" spc="-176" dirty="0">
                <a:solidFill>
                  <a:schemeClr val="tx1"/>
                </a:solidFill>
                <a:latin typeface="+mn-lt"/>
              </a:rPr>
              <a:t> </a:t>
            </a:r>
            <a:r>
              <a:rPr sz="3600" spc="-9" dirty="0">
                <a:solidFill>
                  <a:schemeClr val="tx1"/>
                </a:solidFill>
                <a:latin typeface="+mn-lt"/>
              </a:rPr>
              <a:t>Child</a:t>
            </a:r>
            <a:endParaRPr sz="3600" dirty="0">
              <a:solidFill>
                <a:schemeClr val="tx1"/>
              </a:solidFill>
              <a:latin typeface="+mn-lt"/>
            </a:endParaRPr>
          </a:p>
        </p:txBody>
      </p:sp>
      <p:grpSp>
        <p:nvGrpSpPr>
          <p:cNvPr id="3" name="object 3"/>
          <p:cNvGrpSpPr/>
          <p:nvPr/>
        </p:nvGrpSpPr>
        <p:grpSpPr>
          <a:xfrm>
            <a:off x="3030070" y="1923288"/>
            <a:ext cx="4839312" cy="4002158"/>
            <a:chOff x="1554480" y="2179726"/>
            <a:chExt cx="5484554" cy="4535779"/>
          </a:xfrm>
        </p:grpSpPr>
        <p:pic>
          <p:nvPicPr>
            <p:cNvPr id="4" name="object 4"/>
            <p:cNvPicPr/>
            <p:nvPr/>
          </p:nvPicPr>
          <p:blipFill>
            <a:blip r:embed="rId2" cstate="print"/>
            <a:srcRect l="17440" r="16748"/>
            <a:stretch>
              <a:fillRect/>
            </a:stretch>
          </p:blipFill>
          <p:spPr>
            <a:xfrm>
              <a:off x="3061239" y="2179726"/>
              <a:ext cx="3977795" cy="4535779"/>
            </a:xfrm>
            <a:prstGeom prst="rect">
              <a:avLst/>
            </a:prstGeom>
          </p:spPr>
        </p:pic>
        <p:pic>
          <p:nvPicPr>
            <p:cNvPr id="5" name="object 5"/>
            <p:cNvPicPr/>
            <p:nvPr/>
          </p:nvPicPr>
          <p:blipFill>
            <a:blip r:embed="rId3" cstate="print"/>
            <a:stretch>
              <a:fillRect/>
            </a:stretch>
          </p:blipFill>
          <p:spPr>
            <a:xfrm>
              <a:off x="1554480" y="3882389"/>
              <a:ext cx="883158" cy="716267"/>
            </a:xfrm>
            <a:prstGeom prst="rect">
              <a:avLst/>
            </a:prstGeom>
          </p:spPr>
        </p:pic>
        <p:sp>
          <p:nvSpPr>
            <p:cNvPr id="6" name="object 6"/>
            <p:cNvSpPr/>
            <p:nvPr/>
          </p:nvSpPr>
          <p:spPr>
            <a:xfrm>
              <a:off x="1727454" y="4102608"/>
              <a:ext cx="120650" cy="106680"/>
            </a:xfrm>
            <a:custGeom>
              <a:avLst/>
              <a:gdLst/>
              <a:ahLst/>
              <a:cxnLst/>
              <a:rect l="l" t="t" r="r" b="b"/>
              <a:pathLst>
                <a:path w="120650" h="106679">
                  <a:moveTo>
                    <a:pt x="22098" y="0"/>
                  </a:moveTo>
                  <a:lnTo>
                    <a:pt x="0" y="106680"/>
                  </a:lnTo>
                  <a:lnTo>
                    <a:pt x="98298" y="106680"/>
                  </a:lnTo>
                  <a:lnTo>
                    <a:pt x="120396" y="0"/>
                  </a:lnTo>
                  <a:lnTo>
                    <a:pt x="22098" y="0"/>
                  </a:lnTo>
                  <a:close/>
                </a:path>
              </a:pathLst>
            </a:custGeom>
            <a:ln w="10667">
              <a:solidFill>
                <a:srgbClr val="EA8E21"/>
              </a:solidFill>
            </a:ln>
          </p:spPr>
          <p:txBody>
            <a:bodyPr wrap="square" lIns="0" tIns="0" rIns="0" bIns="0" rtlCol="0"/>
            <a:lstStyle/>
            <a:p>
              <a:endParaRPr sz="1588"/>
            </a:p>
          </p:txBody>
        </p:sp>
        <p:sp>
          <p:nvSpPr>
            <p:cNvPr id="7" name="object 7"/>
            <p:cNvSpPr/>
            <p:nvPr/>
          </p:nvSpPr>
          <p:spPr>
            <a:xfrm>
              <a:off x="2103120" y="4033266"/>
              <a:ext cx="334645" cy="565785"/>
            </a:xfrm>
            <a:custGeom>
              <a:avLst/>
              <a:gdLst/>
              <a:ahLst/>
              <a:cxnLst/>
              <a:rect l="l" t="t" r="r" b="b"/>
              <a:pathLst>
                <a:path w="334644" h="565785">
                  <a:moveTo>
                    <a:pt x="56387" y="0"/>
                  </a:moveTo>
                  <a:lnTo>
                    <a:pt x="333755" y="0"/>
                  </a:lnTo>
                  <a:lnTo>
                    <a:pt x="333755" y="88391"/>
                  </a:lnTo>
                  <a:lnTo>
                    <a:pt x="138683" y="88392"/>
                  </a:lnTo>
                  <a:lnTo>
                    <a:pt x="120395" y="214122"/>
                  </a:lnTo>
                  <a:lnTo>
                    <a:pt x="128015" y="214122"/>
                  </a:lnTo>
                  <a:lnTo>
                    <a:pt x="134873" y="214122"/>
                  </a:lnTo>
                  <a:lnTo>
                    <a:pt x="140969" y="214122"/>
                  </a:lnTo>
                  <a:lnTo>
                    <a:pt x="164246" y="214848"/>
                  </a:lnTo>
                  <a:lnTo>
                    <a:pt x="206228" y="220872"/>
                  </a:lnTo>
                  <a:lnTo>
                    <a:pt x="258413" y="240601"/>
                  </a:lnTo>
                  <a:lnTo>
                    <a:pt x="297037" y="272153"/>
                  </a:lnTo>
                  <a:lnTo>
                    <a:pt x="322326" y="313944"/>
                  </a:lnTo>
                  <a:lnTo>
                    <a:pt x="333684" y="364843"/>
                  </a:lnTo>
                  <a:lnTo>
                    <a:pt x="334518" y="383286"/>
                  </a:lnTo>
                  <a:lnTo>
                    <a:pt x="333648" y="402300"/>
                  </a:lnTo>
                  <a:lnTo>
                    <a:pt x="320040" y="454914"/>
                  </a:lnTo>
                  <a:lnTo>
                    <a:pt x="291750" y="500241"/>
                  </a:lnTo>
                  <a:lnTo>
                    <a:pt x="248126" y="535114"/>
                  </a:lnTo>
                  <a:lnTo>
                    <a:pt x="211073" y="551688"/>
                  </a:lnTo>
                  <a:lnTo>
                    <a:pt x="168211" y="561975"/>
                  </a:lnTo>
                  <a:lnTo>
                    <a:pt x="119634" y="565404"/>
                  </a:lnTo>
                  <a:lnTo>
                    <a:pt x="102762" y="564987"/>
                  </a:lnTo>
                  <a:lnTo>
                    <a:pt x="54864" y="559308"/>
                  </a:lnTo>
                  <a:lnTo>
                    <a:pt x="12858" y="547413"/>
                  </a:lnTo>
                  <a:lnTo>
                    <a:pt x="0" y="457200"/>
                  </a:lnTo>
                  <a:lnTo>
                    <a:pt x="15275" y="463498"/>
                  </a:lnTo>
                  <a:lnTo>
                    <a:pt x="30194" y="468725"/>
                  </a:lnTo>
                  <a:lnTo>
                    <a:pt x="72699" y="479131"/>
                  </a:lnTo>
                  <a:lnTo>
                    <a:pt x="112776" y="482345"/>
                  </a:lnTo>
                  <a:lnTo>
                    <a:pt x="128325" y="481905"/>
                  </a:lnTo>
                  <a:lnTo>
                    <a:pt x="168402" y="474726"/>
                  </a:lnTo>
                  <a:lnTo>
                    <a:pt x="205740" y="454914"/>
                  </a:lnTo>
                  <a:lnTo>
                    <a:pt x="230076" y="415147"/>
                  </a:lnTo>
                  <a:lnTo>
                    <a:pt x="233934" y="385572"/>
                  </a:lnTo>
                  <a:lnTo>
                    <a:pt x="233505" y="374546"/>
                  </a:lnTo>
                  <a:lnTo>
                    <a:pt x="222634" y="336911"/>
                  </a:lnTo>
                  <a:lnTo>
                    <a:pt x="194560" y="310372"/>
                  </a:lnTo>
                  <a:lnTo>
                    <a:pt x="149149" y="295382"/>
                  </a:lnTo>
                  <a:lnTo>
                    <a:pt x="102107" y="291846"/>
                  </a:lnTo>
                  <a:lnTo>
                    <a:pt x="92249" y="291976"/>
                  </a:lnTo>
                  <a:lnTo>
                    <a:pt x="49827" y="294536"/>
                  </a:lnTo>
                  <a:lnTo>
                    <a:pt x="13715" y="299466"/>
                  </a:lnTo>
                  <a:lnTo>
                    <a:pt x="56387" y="0"/>
                  </a:lnTo>
                  <a:close/>
                </a:path>
              </a:pathLst>
            </a:custGeom>
            <a:ln w="10668">
              <a:solidFill>
                <a:srgbClr val="EA8E21"/>
              </a:solidFill>
            </a:ln>
          </p:spPr>
          <p:txBody>
            <a:bodyPr wrap="square" lIns="0" tIns="0" rIns="0" bIns="0" rtlCol="0"/>
            <a:lstStyle/>
            <a:p>
              <a:endParaRPr sz="1588"/>
            </a:p>
          </p:txBody>
        </p:sp>
        <p:sp>
          <p:nvSpPr>
            <p:cNvPr id="8" name="object 8"/>
            <p:cNvSpPr/>
            <p:nvPr/>
          </p:nvSpPr>
          <p:spPr>
            <a:xfrm>
              <a:off x="1554480" y="3882389"/>
              <a:ext cx="467359" cy="547370"/>
            </a:xfrm>
            <a:custGeom>
              <a:avLst/>
              <a:gdLst/>
              <a:ahLst/>
              <a:cxnLst/>
              <a:rect l="l" t="t" r="r" b="b"/>
              <a:pathLst>
                <a:path w="467360" h="547370">
                  <a:moveTo>
                    <a:pt x="162306" y="0"/>
                  </a:moveTo>
                  <a:lnTo>
                    <a:pt x="240792" y="0"/>
                  </a:lnTo>
                  <a:lnTo>
                    <a:pt x="210312" y="145542"/>
                  </a:lnTo>
                  <a:lnTo>
                    <a:pt x="308610" y="145542"/>
                  </a:lnTo>
                  <a:lnTo>
                    <a:pt x="338328" y="0"/>
                  </a:lnTo>
                  <a:lnTo>
                    <a:pt x="416052" y="0"/>
                  </a:lnTo>
                  <a:lnTo>
                    <a:pt x="386334" y="145542"/>
                  </a:lnTo>
                  <a:lnTo>
                    <a:pt x="467106" y="145542"/>
                  </a:lnTo>
                  <a:lnTo>
                    <a:pt x="467106" y="220218"/>
                  </a:lnTo>
                  <a:lnTo>
                    <a:pt x="371094" y="220218"/>
                  </a:lnTo>
                  <a:lnTo>
                    <a:pt x="348996" y="326898"/>
                  </a:lnTo>
                  <a:lnTo>
                    <a:pt x="433578" y="326898"/>
                  </a:lnTo>
                  <a:lnTo>
                    <a:pt x="433578" y="401574"/>
                  </a:lnTo>
                  <a:lnTo>
                    <a:pt x="333756" y="401574"/>
                  </a:lnTo>
                  <a:lnTo>
                    <a:pt x="304038" y="547116"/>
                  </a:lnTo>
                  <a:lnTo>
                    <a:pt x="226314" y="547116"/>
                  </a:lnTo>
                  <a:lnTo>
                    <a:pt x="256032" y="401574"/>
                  </a:lnTo>
                  <a:lnTo>
                    <a:pt x="157734" y="401574"/>
                  </a:lnTo>
                  <a:lnTo>
                    <a:pt x="128016" y="547116"/>
                  </a:lnTo>
                  <a:lnTo>
                    <a:pt x="50292" y="547116"/>
                  </a:lnTo>
                  <a:lnTo>
                    <a:pt x="80010" y="401574"/>
                  </a:lnTo>
                  <a:lnTo>
                    <a:pt x="0" y="401574"/>
                  </a:lnTo>
                  <a:lnTo>
                    <a:pt x="0" y="326898"/>
                  </a:lnTo>
                  <a:lnTo>
                    <a:pt x="95250" y="326898"/>
                  </a:lnTo>
                  <a:lnTo>
                    <a:pt x="117348" y="220218"/>
                  </a:lnTo>
                  <a:lnTo>
                    <a:pt x="33528" y="220218"/>
                  </a:lnTo>
                  <a:lnTo>
                    <a:pt x="33528" y="145542"/>
                  </a:lnTo>
                  <a:lnTo>
                    <a:pt x="132588" y="145542"/>
                  </a:lnTo>
                  <a:lnTo>
                    <a:pt x="162306"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758035" y="782427"/>
            <a:ext cx="8918494" cy="709357"/>
          </a:xfrm>
          <a:prstGeom prst="rect">
            <a:avLst/>
          </a:prstGeom>
        </p:spPr>
        <p:txBody>
          <a:bodyPr vert="horz" wrap="square" lIns="0" tIns="153857" rIns="0" bIns="0" rtlCol="0" anchor="b">
            <a:spAutoFit/>
          </a:bodyPr>
          <a:lstStyle/>
          <a:p>
            <a:pPr marL="2056949">
              <a:lnSpc>
                <a:spcPct val="100000"/>
              </a:lnSpc>
              <a:spcBef>
                <a:spcPts val="84"/>
              </a:spcBef>
            </a:pPr>
            <a:r>
              <a:rPr sz="3600" dirty="0">
                <a:solidFill>
                  <a:schemeClr val="tx1"/>
                </a:solidFill>
                <a:latin typeface="+mn-lt"/>
              </a:rPr>
              <a:t>Drug</a:t>
            </a:r>
            <a:r>
              <a:rPr sz="3600" spc="-128" dirty="0">
                <a:solidFill>
                  <a:schemeClr val="tx1"/>
                </a:solidFill>
                <a:latin typeface="+mn-lt"/>
              </a:rPr>
              <a:t> </a:t>
            </a:r>
            <a:r>
              <a:rPr sz="3600" spc="-18" dirty="0">
                <a:solidFill>
                  <a:schemeClr val="tx1"/>
                </a:solidFill>
                <a:latin typeface="+mn-lt"/>
              </a:rPr>
              <a:t>Rape</a:t>
            </a:r>
            <a:endParaRPr sz="3600" dirty="0">
              <a:solidFill>
                <a:schemeClr val="tx1"/>
              </a:solidFill>
              <a:latin typeface="+mn-lt"/>
            </a:endParaRPr>
          </a:p>
        </p:txBody>
      </p:sp>
      <p:grpSp>
        <p:nvGrpSpPr>
          <p:cNvPr id="3" name="object 3"/>
          <p:cNvGrpSpPr/>
          <p:nvPr/>
        </p:nvGrpSpPr>
        <p:grpSpPr>
          <a:xfrm>
            <a:off x="3007210" y="1923288"/>
            <a:ext cx="4723626" cy="4002158"/>
            <a:chOff x="1528572" y="2179726"/>
            <a:chExt cx="5353443" cy="4535779"/>
          </a:xfrm>
        </p:grpSpPr>
        <p:pic>
          <p:nvPicPr>
            <p:cNvPr id="4" name="object 4"/>
            <p:cNvPicPr/>
            <p:nvPr/>
          </p:nvPicPr>
          <p:blipFill>
            <a:blip r:embed="rId2" cstate="print"/>
            <a:srcRect l="19172" r="19345"/>
            <a:stretch>
              <a:fillRect/>
            </a:stretch>
          </p:blipFill>
          <p:spPr>
            <a:xfrm>
              <a:off x="3165916" y="2179726"/>
              <a:ext cx="3716099" cy="4535779"/>
            </a:xfrm>
            <a:prstGeom prst="rect">
              <a:avLst/>
            </a:prstGeom>
          </p:spPr>
        </p:pic>
        <p:pic>
          <p:nvPicPr>
            <p:cNvPr id="5" name="object 5"/>
            <p:cNvPicPr/>
            <p:nvPr/>
          </p:nvPicPr>
          <p:blipFill>
            <a:blip r:embed="rId3" cstate="print"/>
            <a:stretch>
              <a:fillRect/>
            </a:stretch>
          </p:blipFill>
          <p:spPr>
            <a:xfrm>
              <a:off x="1528572" y="3872205"/>
              <a:ext cx="934212" cy="567878"/>
            </a:xfrm>
            <a:prstGeom prst="rect">
              <a:avLst/>
            </a:prstGeom>
          </p:spPr>
        </p:pic>
        <p:pic>
          <p:nvPicPr>
            <p:cNvPr id="6" name="object 6"/>
            <p:cNvPicPr/>
            <p:nvPr/>
          </p:nvPicPr>
          <p:blipFill>
            <a:blip r:embed="rId4" cstate="print"/>
            <a:stretch>
              <a:fillRect/>
            </a:stretch>
          </p:blipFill>
          <p:spPr>
            <a:xfrm>
              <a:off x="2174748" y="4168139"/>
              <a:ext cx="193547" cy="194310"/>
            </a:xfrm>
            <a:prstGeom prst="rect">
              <a:avLst/>
            </a:prstGeom>
          </p:spPr>
        </p:pic>
        <p:sp>
          <p:nvSpPr>
            <p:cNvPr id="7" name="object 7"/>
            <p:cNvSpPr/>
            <p:nvPr/>
          </p:nvSpPr>
          <p:spPr>
            <a:xfrm>
              <a:off x="1702308" y="4102608"/>
              <a:ext cx="120014" cy="106680"/>
            </a:xfrm>
            <a:custGeom>
              <a:avLst/>
              <a:gdLst/>
              <a:ahLst/>
              <a:cxnLst/>
              <a:rect l="l" t="t" r="r" b="b"/>
              <a:pathLst>
                <a:path w="120014" h="106679">
                  <a:moveTo>
                    <a:pt x="21336" y="0"/>
                  </a:moveTo>
                  <a:lnTo>
                    <a:pt x="0" y="106680"/>
                  </a:lnTo>
                  <a:lnTo>
                    <a:pt x="98298" y="106680"/>
                  </a:lnTo>
                  <a:lnTo>
                    <a:pt x="119634" y="0"/>
                  </a:lnTo>
                  <a:lnTo>
                    <a:pt x="21336" y="0"/>
                  </a:lnTo>
                  <a:close/>
                </a:path>
              </a:pathLst>
            </a:custGeom>
            <a:ln w="10668">
              <a:solidFill>
                <a:srgbClr val="EA8E21"/>
              </a:solidFill>
            </a:ln>
          </p:spPr>
          <p:txBody>
            <a:bodyPr wrap="square" lIns="0" tIns="0" rIns="0" bIns="0" rtlCol="0"/>
            <a:lstStyle/>
            <a:p>
              <a:endParaRPr sz="1588"/>
            </a:p>
          </p:txBody>
        </p:sp>
        <p:sp>
          <p:nvSpPr>
            <p:cNvPr id="8" name="object 8"/>
            <p:cNvSpPr/>
            <p:nvPr/>
          </p:nvSpPr>
          <p:spPr>
            <a:xfrm>
              <a:off x="1528572" y="3882389"/>
              <a:ext cx="467359" cy="547370"/>
            </a:xfrm>
            <a:custGeom>
              <a:avLst/>
              <a:gdLst/>
              <a:ahLst/>
              <a:cxnLst/>
              <a:rect l="l" t="t" r="r" b="b"/>
              <a:pathLst>
                <a:path w="467360" h="547370">
                  <a:moveTo>
                    <a:pt x="163068" y="0"/>
                  </a:moveTo>
                  <a:lnTo>
                    <a:pt x="240792" y="0"/>
                  </a:lnTo>
                  <a:lnTo>
                    <a:pt x="211074" y="145542"/>
                  </a:lnTo>
                  <a:lnTo>
                    <a:pt x="309372" y="145542"/>
                  </a:lnTo>
                  <a:lnTo>
                    <a:pt x="339090" y="0"/>
                  </a:lnTo>
                  <a:lnTo>
                    <a:pt x="416814" y="0"/>
                  </a:lnTo>
                  <a:lnTo>
                    <a:pt x="387096" y="145542"/>
                  </a:lnTo>
                  <a:lnTo>
                    <a:pt x="467106" y="145542"/>
                  </a:lnTo>
                  <a:lnTo>
                    <a:pt x="467106" y="220218"/>
                  </a:lnTo>
                  <a:lnTo>
                    <a:pt x="371094" y="220218"/>
                  </a:lnTo>
                  <a:lnTo>
                    <a:pt x="349758" y="326898"/>
                  </a:lnTo>
                  <a:lnTo>
                    <a:pt x="433578" y="326898"/>
                  </a:lnTo>
                  <a:lnTo>
                    <a:pt x="433578" y="401574"/>
                  </a:lnTo>
                  <a:lnTo>
                    <a:pt x="333756" y="401574"/>
                  </a:lnTo>
                  <a:lnTo>
                    <a:pt x="304038" y="547116"/>
                  </a:lnTo>
                  <a:lnTo>
                    <a:pt x="226314" y="547116"/>
                  </a:lnTo>
                  <a:lnTo>
                    <a:pt x="256032" y="401574"/>
                  </a:lnTo>
                  <a:lnTo>
                    <a:pt x="158496" y="401574"/>
                  </a:lnTo>
                  <a:lnTo>
                    <a:pt x="128016" y="547116"/>
                  </a:lnTo>
                  <a:lnTo>
                    <a:pt x="50292" y="547116"/>
                  </a:lnTo>
                  <a:lnTo>
                    <a:pt x="80010" y="401574"/>
                  </a:lnTo>
                  <a:lnTo>
                    <a:pt x="0" y="401574"/>
                  </a:lnTo>
                  <a:lnTo>
                    <a:pt x="0" y="326898"/>
                  </a:lnTo>
                  <a:lnTo>
                    <a:pt x="96012" y="326898"/>
                  </a:lnTo>
                  <a:lnTo>
                    <a:pt x="117348" y="220218"/>
                  </a:lnTo>
                  <a:lnTo>
                    <a:pt x="33528" y="220218"/>
                  </a:lnTo>
                  <a:lnTo>
                    <a:pt x="33528" y="145542"/>
                  </a:lnTo>
                  <a:lnTo>
                    <a:pt x="133350" y="145542"/>
                  </a:lnTo>
                  <a:lnTo>
                    <a:pt x="163068" y="0"/>
                  </a:lnTo>
                  <a:close/>
                </a:path>
              </a:pathLst>
            </a:custGeom>
            <a:ln w="10668">
              <a:solidFill>
                <a:srgbClr val="EA8E21"/>
              </a:solidFill>
            </a:ln>
          </p:spPr>
          <p:txBody>
            <a:bodyPr wrap="square" lIns="0" tIns="0" rIns="0" bIns="0" rtlCol="0"/>
            <a:lstStyle/>
            <a:p>
              <a:endParaRPr sz="1588"/>
            </a:p>
          </p:txBody>
        </p:sp>
        <p:sp>
          <p:nvSpPr>
            <p:cNvPr id="9" name="object 9"/>
            <p:cNvSpPr/>
            <p:nvPr/>
          </p:nvSpPr>
          <p:spPr>
            <a:xfrm>
              <a:off x="2079498" y="3871722"/>
              <a:ext cx="383540" cy="568960"/>
            </a:xfrm>
            <a:custGeom>
              <a:avLst/>
              <a:gdLst/>
              <a:ahLst/>
              <a:cxnLst/>
              <a:rect l="l" t="t" r="r" b="b"/>
              <a:pathLst>
                <a:path w="383539" h="568960">
                  <a:moveTo>
                    <a:pt x="246125" y="0"/>
                  </a:moveTo>
                  <a:lnTo>
                    <a:pt x="294667" y="3857"/>
                  </a:lnTo>
                  <a:lnTo>
                    <a:pt x="334613" y="14192"/>
                  </a:lnTo>
                  <a:lnTo>
                    <a:pt x="353567" y="22097"/>
                  </a:lnTo>
                  <a:lnTo>
                    <a:pt x="353567" y="105155"/>
                  </a:lnTo>
                  <a:lnTo>
                    <a:pt x="341435" y="100738"/>
                  </a:lnTo>
                  <a:lnTo>
                    <a:pt x="329088" y="96678"/>
                  </a:lnTo>
                  <a:lnTo>
                    <a:pt x="291464" y="86915"/>
                  </a:lnTo>
                  <a:lnTo>
                    <a:pt x="253745" y="83058"/>
                  </a:lnTo>
                  <a:lnTo>
                    <a:pt x="241303" y="83629"/>
                  </a:lnTo>
                  <a:lnTo>
                    <a:pt x="193381" y="97345"/>
                  </a:lnTo>
                  <a:lnTo>
                    <a:pt x="162305" y="119634"/>
                  </a:lnTo>
                  <a:lnTo>
                    <a:pt x="135731" y="154566"/>
                  </a:lnTo>
                  <a:lnTo>
                    <a:pt x="114966" y="201834"/>
                  </a:lnTo>
                  <a:lnTo>
                    <a:pt x="105917" y="240792"/>
                  </a:lnTo>
                  <a:lnTo>
                    <a:pt x="107441" y="240792"/>
                  </a:lnTo>
                  <a:lnTo>
                    <a:pt x="130861" y="231231"/>
                  </a:lnTo>
                  <a:lnTo>
                    <a:pt x="155352" y="224313"/>
                  </a:lnTo>
                  <a:lnTo>
                    <a:pt x="207263" y="218694"/>
                  </a:lnTo>
                  <a:lnTo>
                    <a:pt x="260199" y="224480"/>
                  </a:lnTo>
                  <a:lnTo>
                    <a:pt x="307085" y="242506"/>
                  </a:lnTo>
                  <a:lnTo>
                    <a:pt x="344293" y="272676"/>
                  </a:lnTo>
                  <a:lnTo>
                    <a:pt x="370331" y="313182"/>
                  </a:lnTo>
                  <a:lnTo>
                    <a:pt x="382440" y="365259"/>
                  </a:lnTo>
                  <a:lnTo>
                    <a:pt x="383286" y="384810"/>
                  </a:lnTo>
                  <a:lnTo>
                    <a:pt x="382559" y="404824"/>
                  </a:lnTo>
                  <a:lnTo>
                    <a:pt x="371094" y="458723"/>
                  </a:lnTo>
                  <a:lnTo>
                    <a:pt x="345805" y="504051"/>
                  </a:lnTo>
                  <a:lnTo>
                    <a:pt x="308038" y="538543"/>
                  </a:lnTo>
                  <a:lnTo>
                    <a:pt x="257996" y="560736"/>
                  </a:lnTo>
                  <a:lnTo>
                    <a:pt x="218301" y="567594"/>
                  </a:lnTo>
                  <a:lnTo>
                    <a:pt x="196595" y="568452"/>
                  </a:lnTo>
                  <a:lnTo>
                    <a:pt x="174188" y="567320"/>
                  </a:lnTo>
                  <a:lnTo>
                    <a:pt x="132516" y="558486"/>
                  </a:lnTo>
                  <a:lnTo>
                    <a:pt x="96392" y="541365"/>
                  </a:lnTo>
                  <a:lnTo>
                    <a:pt x="65531" y="516528"/>
                  </a:lnTo>
                  <a:lnTo>
                    <a:pt x="39969" y="484096"/>
                  </a:lnTo>
                  <a:lnTo>
                    <a:pt x="20847" y="444924"/>
                  </a:lnTo>
                  <a:lnTo>
                    <a:pt x="7715" y="399454"/>
                  </a:lnTo>
                  <a:lnTo>
                    <a:pt x="857" y="348543"/>
                  </a:lnTo>
                  <a:lnTo>
                    <a:pt x="0" y="320802"/>
                  </a:lnTo>
                  <a:lnTo>
                    <a:pt x="1000" y="288774"/>
                  </a:lnTo>
                  <a:lnTo>
                    <a:pt x="9001" y="227576"/>
                  </a:lnTo>
                  <a:lnTo>
                    <a:pt x="24991" y="169842"/>
                  </a:lnTo>
                  <a:lnTo>
                    <a:pt x="48684" y="118717"/>
                  </a:lnTo>
                  <a:lnTo>
                    <a:pt x="79986" y="74985"/>
                  </a:lnTo>
                  <a:lnTo>
                    <a:pt x="118324" y="40076"/>
                  </a:lnTo>
                  <a:lnTo>
                    <a:pt x="164044" y="14787"/>
                  </a:lnTo>
                  <a:lnTo>
                    <a:pt x="217146" y="1690"/>
                  </a:lnTo>
                  <a:lnTo>
                    <a:pt x="246125"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236595" y="671503"/>
            <a:ext cx="8918494" cy="790148"/>
          </a:xfrm>
          <a:prstGeom prst="rect">
            <a:avLst/>
          </a:prstGeom>
        </p:spPr>
        <p:txBody>
          <a:bodyPr vert="horz" wrap="square" lIns="0" tIns="233866" rIns="0" bIns="0" rtlCol="0" anchor="b">
            <a:spAutoFit/>
          </a:bodyPr>
          <a:lstStyle/>
          <a:p>
            <a:pPr marL="1074701">
              <a:lnSpc>
                <a:spcPct val="100000"/>
              </a:lnSpc>
              <a:spcBef>
                <a:spcPts val="84"/>
              </a:spcBef>
            </a:pPr>
            <a:r>
              <a:rPr sz="3600" dirty="0">
                <a:solidFill>
                  <a:schemeClr val="tx1"/>
                </a:solidFill>
                <a:latin typeface="+mn-lt"/>
              </a:rPr>
              <a:t>Cruelty</a:t>
            </a:r>
            <a:r>
              <a:rPr sz="3600" spc="-154" dirty="0">
                <a:solidFill>
                  <a:schemeClr val="tx1"/>
                </a:solidFill>
                <a:latin typeface="+mn-lt"/>
              </a:rPr>
              <a:t> </a:t>
            </a:r>
            <a:r>
              <a:rPr sz="3600" dirty="0">
                <a:solidFill>
                  <a:schemeClr val="tx1"/>
                </a:solidFill>
                <a:latin typeface="+mn-lt"/>
              </a:rPr>
              <a:t>to</a:t>
            </a:r>
            <a:r>
              <a:rPr sz="3600" spc="-238" dirty="0">
                <a:solidFill>
                  <a:schemeClr val="tx1"/>
                </a:solidFill>
                <a:latin typeface="+mn-lt"/>
              </a:rPr>
              <a:t> </a:t>
            </a:r>
            <a:r>
              <a:rPr sz="3600" spc="-9" dirty="0">
                <a:solidFill>
                  <a:schemeClr val="tx1"/>
                </a:solidFill>
                <a:latin typeface="+mn-lt"/>
              </a:rPr>
              <a:t>Animals</a:t>
            </a:r>
            <a:endParaRPr sz="3600" dirty="0">
              <a:solidFill>
                <a:schemeClr val="tx1"/>
              </a:solidFill>
              <a:latin typeface="+mn-lt"/>
            </a:endParaRPr>
          </a:p>
        </p:txBody>
      </p:sp>
      <p:grpSp>
        <p:nvGrpSpPr>
          <p:cNvPr id="3" name="object 3"/>
          <p:cNvGrpSpPr/>
          <p:nvPr/>
        </p:nvGrpSpPr>
        <p:grpSpPr>
          <a:xfrm>
            <a:off x="3030743" y="1923288"/>
            <a:ext cx="4690858" cy="4002158"/>
            <a:chOff x="1555242" y="2179726"/>
            <a:chExt cx="5316307" cy="4535779"/>
          </a:xfrm>
        </p:grpSpPr>
        <p:pic>
          <p:nvPicPr>
            <p:cNvPr id="4" name="object 4"/>
            <p:cNvPicPr/>
            <p:nvPr/>
          </p:nvPicPr>
          <p:blipFill>
            <a:blip r:embed="rId2" cstate="print"/>
            <a:srcRect l="19865" r="19518"/>
            <a:stretch>
              <a:fillRect/>
            </a:stretch>
          </p:blipFill>
          <p:spPr>
            <a:xfrm>
              <a:off x="3207790" y="2179726"/>
              <a:ext cx="3663759" cy="4535779"/>
            </a:xfrm>
            <a:prstGeom prst="rect">
              <a:avLst/>
            </a:prstGeom>
          </p:spPr>
        </p:pic>
        <p:pic>
          <p:nvPicPr>
            <p:cNvPr id="5" name="object 5"/>
            <p:cNvPicPr/>
            <p:nvPr/>
          </p:nvPicPr>
          <p:blipFill>
            <a:blip r:embed="rId3" cstate="print"/>
            <a:stretch>
              <a:fillRect/>
            </a:stretch>
          </p:blipFill>
          <p:spPr>
            <a:xfrm>
              <a:off x="1555242" y="3882389"/>
              <a:ext cx="890016" cy="705611"/>
            </a:xfrm>
            <a:prstGeom prst="rect">
              <a:avLst/>
            </a:prstGeom>
          </p:spPr>
        </p:pic>
        <p:sp>
          <p:nvSpPr>
            <p:cNvPr id="6" name="object 6"/>
            <p:cNvSpPr/>
            <p:nvPr/>
          </p:nvSpPr>
          <p:spPr>
            <a:xfrm>
              <a:off x="1728216" y="4102608"/>
              <a:ext cx="120650" cy="106680"/>
            </a:xfrm>
            <a:custGeom>
              <a:avLst/>
              <a:gdLst/>
              <a:ahLst/>
              <a:cxnLst/>
              <a:rect l="l" t="t" r="r" b="b"/>
              <a:pathLst>
                <a:path w="120650" h="106679">
                  <a:moveTo>
                    <a:pt x="22098" y="0"/>
                  </a:moveTo>
                  <a:lnTo>
                    <a:pt x="0" y="106680"/>
                  </a:lnTo>
                  <a:lnTo>
                    <a:pt x="98298" y="106680"/>
                  </a:lnTo>
                  <a:lnTo>
                    <a:pt x="120396" y="0"/>
                  </a:lnTo>
                  <a:lnTo>
                    <a:pt x="22098" y="0"/>
                  </a:lnTo>
                  <a:close/>
                </a:path>
              </a:pathLst>
            </a:custGeom>
            <a:ln w="10667">
              <a:solidFill>
                <a:srgbClr val="EA8E21"/>
              </a:solidFill>
            </a:ln>
          </p:spPr>
          <p:txBody>
            <a:bodyPr wrap="square" lIns="0" tIns="0" rIns="0" bIns="0" rtlCol="0"/>
            <a:lstStyle/>
            <a:p>
              <a:endParaRPr sz="1588"/>
            </a:p>
          </p:txBody>
        </p:sp>
        <p:sp>
          <p:nvSpPr>
            <p:cNvPr id="7" name="object 7"/>
            <p:cNvSpPr/>
            <p:nvPr/>
          </p:nvSpPr>
          <p:spPr>
            <a:xfrm>
              <a:off x="2090927" y="4033266"/>
              <a:ext cx="354330" cy="554990"/>
            </a:xfrm>
            <a:custGeom>
              <a:avLst/>
              <a:gdLst/>
              <a:ahLst/>
              <a:cxnLst/>
              <a:rect l="l" t="t" r="r" b="b"/>
              <a:pathLst>
                <a:path w="354330" h="554989">
                  <a:moveTo>
                    <a:pt x="0" y="0"/>
                  </a:moveTo>
                  <a:lnTo>
                    <a:pt x="354330" y="0"/>
                  </a:lnTo>
                  <a:lnTo>
                    <a:pt x="354330" y="66293"/>
                  </a:lnTo>
                  <a:lnTo>
                    <a:pt x="122682" y="554736"/>
                  </a:lnTo>
                  <a:lnTo>
                    <a:pt x="22860" y="554736"/>
                  </a:lnTo>
                  <a:lnTo>
                    <a:pt x="243840" y="88391"/>
                  </a:lnTo>
                  <a:lnTo>
                    <a:pt x="0" y="88392"/>
                  </a:lnTo>
                  <a:lnTo>
                    <a:pt x="0" y="0"/>
                  </a:lnTo>
                  <a:close/>
                </a:path>
              </a:pathLst>
            </a:custGeom>
            <a:ln w="10668">
              <a:solidFill>
                <a:srgbClr val="EA8E21"/>
              </a:solidFill>
            </a:ln>
          </p:spPr>
          <p:txBody>
            <a:bodyPr wrap="square" lIns="0" tIns="0" rIns="0" bIns="0" rtlCol="0"/>
            <a:lstStyle/>
            <a:p>
              <a:endParaRPr sz="1588"/>
            </a:p>
          </p:txBody>
        </p:sp>
        <p:sp>
          <p:nvSpPr>
            <p:cNvPr id="8" name="object 8"/>
            <p:cNvSpPr/>
            <p:nvPr/>
          </p:nvSpPr>
          <p:spPr>
            <a:xfrm>
              <a:off x="1555242" y="3882389"/>
              <a:ext cx="467359" cy="547370"/>
            </a:xfrm>
            <a:custGeom>
              <a:avLst/>
              <a:gdLst/>
              <a:ahLst/>
              <a:cxnLst/>
              <a:rect l="l" t="t" r="r" b="b"/>
              <a:pathLst>
                <a:path w="467360" h="547370">
                  <a:moveTo>
                    <a:pt x="162306" y="0"/>
                  </a:moveTo>
                  <a:lnTo>
                    <a:pt x="240792" y="0"/>
                  </a:lnTo>
                  <a:lnTo>
                    <a:pt x="210312" y="145542"/>
                  </a:lnTo>
                  <a:lnTo>
                    <a:pt x="308610" y="145542"/>
                  </a:lnTo>
                  <a:lnTo>
                    <a:pt x="338328" y="0"/>
                  </a:lnTo>
                  <a:lnTo>
                    <a:pt x="416052" y="0"/>
                  </a:lnTo>
                  <a:lnTo>
                    <a:pt x="386334" y="145542"/>
                  </a:lnTo>
                  <a:lnTo>
                    <a:pt x="467106" y="145542"/>
                  </a:lnTo>
                  <a:lnTo>
                    <a:pt x="467106" y="220218"/>
                  </a:lnTo>
                  <a:lnTo>
                    <a:pt x="371094" y="220218"/>
                  </a:lnTo>
                  <a:lnTo>
                    <a:pt x="348996" y="326898"/>
                  </a:lnTo>
                  <a:lnTo>
                    <a:pt x="433578" y="326898"/>
                  </a:lnTo>
                  <a:lnTo>
                    <a:pt x="433578" y="401574"/>
                  </a:lnTo>
                  <a:lnTo>
                    <a:pt x="333756" y="401574"/>
                  </a:lnTo>
                  <a:lnTo>
                    <a:pt x="304038" y="547116"/>
                  </a:lnTo>
                  <a:lnTo>
                    <a:pt x="226314" y="547116"/>
                  </a:lnTo>
                  <a:lnTo>
                    <a:pt x="256032" y="401574"/>
                  </a:lnTo>
                  <a:lnTo>
                    <a:pt x="157734" y="401574"/>
                  </a:lnTo>
                  <a:lnTo>
                    <a:pt x="128016" y="547116"/>
                  </a:lnTo>
                  <a:lnTo>
                    <a:pt x="50292" y="547116"/>
                  </a:lnTo>
                  <a:lnTo>
                    <a:pt x="80010" y="401574"/>
                  </a:lnTo>
                  <a:lnTo>
                    <a:pt x="0" y="401574"/>
                  </a:lnTo>
                  <a:lnTo>
                    <a:pt x="0" y="326898"/>
                  </a:lnTo>
                  <a:lnTo>
                    <a:pt x="95250" y="326898"/>
                  </a:lnTo>
                  <a:lnTo>
                    <a:pt x="117348" y="220218"/>
                  </a:lnTo>
                  <a:lnTo>
                    <a:pt x="33528" y="220218"/>
                  </a:lnTo>
                  <a:lnTo>
                    <a:pt x="33528" y="145542"/>
                  </a:lnTo>
                  <a:lnTo>
                    <a:pt x="132588" y="145542"/>
                  </a:lnTo>
                  <a:lnTo>
                    <a:pt x="162306" y="0"/>
                  </a:lnTo>
                  <a:close/>
                </a:path>
              </a:pathLst>
            </a:custGeom>
            <a:ln w="10668">
              <a:solidFill>
                <a:srgbClr val="EA8E21"/>
              </a:solidFill>
            </a:ln>
          </p:spPr>
          <p:txBody>
            <a:bodyPr wrap="square" lIns="0" tIns="0" rIns="0" bIns="0" rtlCol="0"/>
            <a:lstStyle/>
            <a:p>
              <a:endParaRPr sz="1588"/>
            </a:p>
          </p:txBody>
        </p:sp>
      </p:grpSp>
    </p:spTree>
  </p:cSld>
  <p:clrMapOvr>
    <a:masterClrMapping/>
  </p:clrMapOvr>
</p:sld>
</file>

<file path=ppt/theme/theme1.xml><?xml version="1.0" encoding="utf-8"?>
<a:theme xmlns:a="http://schemas.openxmlformats.org/drawingml/2006/main" name="1_Office Theme">
  <a:themeElements>
    <a:clrScheme name="MCC Colors">
      <a:dk1>
        <a:sysClr val="windowText" lastClr="000000"/>
      </a:dk1>
      <a:lt1>
        <a:sysClr val="window" lastClr="FFFFFF"/>
      </a:lt1>
      <a:dk2>
        <a:srgbClr val="00205C"/>
      </a:dk2>
      <a:lt2>
        <a:srgbClr val="EEEEEE"/>
      </a:lt2>
      <a:accent1>
        <a:srgbClr val="C38F00"/>
      </a:accent1>
      <a:accent2>
        <a:srgbClr val="00205C"/>
      </a:accent2>
      <a:accent3>
        <a:srgbClr val="4159E0"/>
      </a:accent3>
      <a:accent4>
        <a:srgbClr val="9DC791"/>
      </a:accent4>
      <a:accent5>
        <a:srgbClr val="D5E5E8"/>
      </a:accent5>
      <a:accent6>
        <a:srgbClr val="ED6348"/>
      </a:accent6>
      <a:hlink>
        <a:srgbClr val="0563C1"/>
      </a:hlink>
      <a:folHlink>
        <a:srgbClr val="954F72"/>
      </a:folHlink>
    </a:clrScheme>
    <a:fontScheme name="MCC fonts">
      <a:majorFont>
        <a:latin typeface="EB Garamon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DB1809-D179-4097-833C-A7341A8C980F}" vid="{507669C3-9173-4A84-A9E2-68FF5406C7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TotalTime>
  <Words>865</Words>
  <Application>Microsoft Office PowerPoint</Application>
  <PresentationFormat>Widescreen</PresentationFormat>
  <Paragraphs>135</Paragraphs>
  <Slides>24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EB Garamond</vt:lpstr>
      <vt:lpstr>Open Sans</vt:lpstr>
      <vt:lpstr>Playfair Display Bold</vt:lpstr>
      <vt:lpstr>Playfair Display Light</vt:lpstr>
      <vt:lpstr>1_Office Theme</vt:lpstr>
      <vt:lpstr>Mandated Reporter  Flex Training, S2026 VP Avila </vt:lpstr>
      <vt:lpstr>Activity: Who do you supect? </vt:lpstr>
      <vt:lpstr>Burglary of a Residence</vt:lpstr>
      <vt:lpstr>Preschool Teacher Bit a 13 mo old Child</vt:lpstr>
      <vt:lpstr>Prostitution</vt:lpstr>
      <vt:lpstr>Child Neglect</vt:lpstr>
      <vt:lpstr>Sexual Assault on a Child</vt:lpstr>
      <vt:lpstr>Drug Rape</vt:lpstr>
      <vt:lpstr>Cruelty to Animals</vt:lpstr>
      <vt:lpstr>Child Pornography</vt:lpstr>
      <vt:lpstr>PowerPoint Presentation</vt:lpstr>
      <vt:lpstr>Legal Requirements </vt:lpstr>
      <vt:lpstr>Ed Code § 67383 (Community Colleges)</vt:lpstr>
      <vt:lpstr>Duty of Care</vt:lpstr>
      <vt:lpstr>PowerPoint Presentation</vt:lpstr>
      <vt:lpstr>Who Is Protected?</vt:lpstr>
      <vt:lpstr>Types of Abuse You Must Report</vt:lpstr>
      <vt:lpstr>What Is “Reasonable Suspicion”?</vt:lpstr>
      <vt:lpstr>PowerPoint Presentation</vt:lpstr>
      <vt:lpstr>How to Make a Report</vt:lpstr>
      <vt:lpstr>What Merced College Can and Cannot Do</vt:lpstr>
      <vt:lpstr>Confidentiality &amp; Immunity</vt:lpstr>
      <vt:lpstr>What To Say If Someone Discloses</vt:lpstr>
      <vt:lpstr>Questions? </vt:lpstr>
    </vt:vector>
  </TitlesOfParts>
  <Company>Merced Community College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Avila</dc:creator>
  <cp:lastModifiedBy>Kelly Avila</cp:lastModifiedBy>
  <cp:revision>3</cp:revision>
  <dcterms:created xsi:type="dcterms:W3CDTF">2026-01-06T21:09:18Z</dcterms:created>
  <dcterms:modified xsi:type="dcterms:W3CDTF">2026-01-06T22:39:40Z</dcterms:modified>
</cp:coreProperties>
</file>