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415" r:id="rId3"/>
    <p:sldId id="417" r:id="rId4"/>
    <p:sldId id="405" r:id="rId5"/>
    <p:sldId id="419" r:id="rId6"/>
    <p:sldId id="420" r:id="rId7"/>
    <p:sldId id="421" r:id="rId8"/>
    <p:sldId id="418" r:id="rId9"/>
    <p:sldId id="407" r:id="rId10"/>
    <p:sldId id="413" r:id="rId11"/>
    <p:sldId id="259" r:id="rId12"/>
    <p:sldId id="256" r:id="rId13"/>
    <p:sldId id="408" r:id="rId14"/>
    <p:sldId id="424" r:id="rId15"/>
    <p:sldId id="260" r:id="rId16"/>
    <p:sldId id="263" r:id="rId17"/>
    <p:sldId id="410" r:id="rId18"/>
    <p:sldId id="423" r:id="rId19"/>
    <p:sldId id="411" r:id="rId20"/>
    <p:sldId id="261" r:id="rId21"/>
    <p:sldId id="412" r:id="rId22"/>
    <p:sldId id="414" r:id="rId23"/>
    <p:sldId id="42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465E6E-6E45-45C8-AB37-EF1D0245D191}" v="10" dt="2026-01-06T20:54:54.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4660"/>
  </p:normalViewPr>
  <p:slideViewPr>
    <p:cSldViewPr snapToGrid="0">
      <p:cViewPr varScale="1">
        <p:scale>
          <a:sx n="104" d="100"/>
          <a:sy n="104" d="100"/>
        </p:scale>
        <p:origin x="14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www.ted.com/talks/margaret_heffernan_dare_to_disagree?utm_campaign=tedspread&amp;utm_medium=referral&amp;utm_source=tedcomshare" TargetMode="External"/><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B676E8-9290-4B58-BEEB-C920F6223CD0}"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FB188D75-3E63-4ADF-814D-261638893FF5}">
      <dgm:prSet/>
      <dgm:spPr/>
      <dgm:t>
        <a:bodyPr/>
        <a:lstStyle/>
        <a:p>
          <a:r>
            <a:rPr lang="en-US" dirty="0"/>
            <a:t>“Conflict is inevitable, but combat is optional.” </a:t>
          </a:r>
        </a:p>
        <a:p>
          <a:r>
            <a:rPr lang="en-US" dirty="0"/>
            <a:t>- Max </a:t>
          </a:r>
          <a:r>
            <a:rPr lang="en-US" dirty="0" err="1"/>
            <a:t>Lucade</a:t>
          </a:r>
          <a:endParaRPr lang="en-US" dirty="0"/>
        </a:p>
      </dgm:t>
    </dgm:pt>
    <dgm:pt modelId="{43B9EB8E-90D0-4E85-83FD-235FAC96DA51}" type="parTrans" cxnId="{C5C22029-E696-4B50-99B8-9E9073674E2A}">
      <dgm:prSet/>
      <dgm:spPr/>
      <dgm:t>
        <a:bodyPr/>
        <a:lstStyle/>
        <a:p>
          <a:endParaRPr lang="en-US"/>
        </a:p>
      </dgm:t>
    </dgm:pt>
    <dgm:pt modelId="{96D0BBB2-60D4-4598-99A2-95B12E1DBFA3}" type="sibTrans" cxnId="{C5C22029-E696-4B50-99B8-9E9073674E2A}">
      <dgm:prSet/>
      <dgm:spPr/>
      <dgm:t>
        <a:bodyPr/>
        <a:lstStyle/>
        <a:p>
          <a:endParaRPr lang="en-US"/>
        </a:p>
      </dgm:t>
    </dgm:pt>
    <dgm:pt modelId="{36E281BC-7F15-4801-BB39-847556DEC647}">
      <dgm:prSet/>
      <dgm:spPr/>
      <dgm:t>
        <a:bodyPr/>
        <a:lstStyle/>
        <a:p>
          <a:r>
            <a:rPr lang="en-US" dirty="0"/>
            <a:t>“Conflict cannot survive without your participation.” </a:t>
          </a:r>
        </a:p>
        <a:p>
          <a:r>
            <a:rPr lang="en-US" dirty="0"/>
            <a:t>- Wayne Dyer</a:t>
          </a:r>
        </a:p>
      </dgm:t>
    </dgm:pt>
    <dgm:pt modelId="{2C7698C9-27C3-4AB0-BFFA-D7CF958FB9CE}" type="parTrans" cxnId="{E2A06840-F25D-4BCA-84FD-F9B9FE5A5BAF}">
      <dgm:prSet/>
      <dgm:spPr/>
      <dgm:t>
        <a:bodyPr/>
        <a:lstStyle/>
        <a:p>
          <a:endParaRPr lang="en-US"/>
        </a:p>
      </dgm:t>
    </dgm:pt>
    <dgm:pt modelId="{2E7DAF37-79F5-4581-99DB-0DB80B61C284}" type="sibTrans" cxnId="{E2A06840-F25D-4BCA-84FD-F9B9FE5A5BAF}">
      <dgm:prSet/>
      <dgm:spPr/>
      <dgm:t>
        <a:bodyPr/>
        <a:lstStyle/>
        <a:p>
          <a:endParaRPr lang="en-US"/>
        </a:p>
      </dgm:t>
    </dgm:pt>
    <dgm:pt modelId="{72F9C8A9-69E8-46D9-A1C6-953DEC3EA1ED}" type="pres">
      <dgm:prSet presAssocID="{C7B676E8-9290-4B58-BEEB-C920F6223CD0}" presName="hierChild1" presStyleCnt="0">
        <dgm:presLayoutVars>
          <dgm:chPref val="1"/>
          <dgm:dir/>
          <dgm:animOne val="branch"/>
          <dgm:animLvl val="lvl"/>
          <dgm:resizeHandles/>
        </dgm:presLayoutVars>
      </dgm:prSet>
      <dgm:spPr/>
    </dgm:pt>
    <dgm:pt modelId="{236CDBEF-C816-4CF5-803F-29E920136B70}" type="pres">
      <dgm:prSet presAssocID="{FB188D75-3E63-4ADF-814D-261638893FF5}" presName="hierRoot1" presStyleCnt="0"/>
      <dgm:spPr/>
    </dgm:pt>
    <dgm:pt modelId="{ED7CD637-21E9-4375-BD0F-B559F78B4943}" type="pres">
      <dgm:prSet presAssocID="{FB188D75-3E63-4ADF-814D-261638893FF5}" presName="composite" presStyleCnt="0"/>
      <dgm:spPr/>
    </dgm:pt>
    <dgm:pt modelId="{EA1C5307-7D67-4CA5-96C5-5C317BBC652D}" type="pres">
      <dgm:prSet presAssocID="{FB188D75-3E63-4ADF-814D-261638893FF5}" presName="background" presStyleLbl="node0" presStyleIdx="0" presStyleCnt="2"/>
      <dgm:spPr/>
    </dgm:pt>
    <dgm:pt modelId="{4528F04F-1827-4CD4-81E7-10EC3494492A}" type="pres">
      <dgm:prSet presAssocID="{FB188D75-3E63-4ADF-814D-261638893FF5}" presName="text" presStyleLbl="fgAcc0" presStyleIdx="0" presStyleCnt="2">
        <dgm:presLayoutVars>
          <dgm:chPref val="3"/>
        </dgm:presLayoutVars>
      </dgm:prSet>
      <dgm:spPr/>
    </dgm:pt>
    <dgm:pt modelId="{386085A7-EE91-432D-97A6-76E4E8D5EB1E}" type="pres">
      <dgm:prSet presAssocID="{FB188D75-3E63-4ADF-814D-261638893FF5}" presName="hierChild2" presStyleCnt="0"/>
      <dgm:spPr/>
    </dgm:pt>
    <dgm:pt modelId="{7ECBF0C9-8D98-454C-8202-5E64EFA4E99F}" type="pres">
      <dgm:prSet presAssocID="{36E281BC-7F15-4801-BB39-847556DEC647}" presName="hierRoot1" presStyleCnt="0"/>
      <dgm:spPr/>
    </dgm:pt>
    <dgm:pt modelId="{75FE979B-FF75-4609-864C-68A45E407B33}" type="pres">
      <dgm:prSet presAssocID="{36E281BC-7F15-4801-BB39-847556DEC647}" presName="composite" presStyleCnt="0"/>
      <dgm:spPr/>
    </dgm:pt>
    <dgm:pt modelId="{85463C2B-BC81-4A4A-9D8B-01925FC12A40}" type="pres">
      <dgm:prSet presAssocID="{36E281BC-7F15-4801-BB39-847556DEC647}" presName="background" presStyleLbl="node0" presStyleIdx="1" presStyleCnt="2"/>
      <dgm:spPr/>
    </dgm:pt>
    <dgm:pt modelId="{009E18FF-7991-4C67-B422-DE7F34B0008B}" type="pres">
      <dgm:prSet presAssocID="{36E281BC-7F15-4801-BB39-847556DEC647}" presName="text" presStyleLbl="fgAcc0" presStyleIdx="1" presStyleCnt="2">
        <dgm:presLayoutVars>
          <dgm:chPref val="3"/>
        </dgm:presLayoutVars>
      </dgm:prSet>
      <dgm:spPr/>
    </dgm:pt>
    <dgm:pt modelId="{2EF9725A-94E9-4DD6-B988-78E9942E23A3}" type="pres">
      <dgm:prSet presAssocID="{36E281BC-7F15-4801-BB39-847556DEC647}" presName="hierChild2" presStyleCnt="0"/>
      <dgm:spPr/>
    </dgm:pt>
  </dgm:ptLst>
  <dgm:cxnLst>
    <dgm:cxn modelId="{C5C22029-E696-4B50-99B8-9E9073674E2A}" srcId="{C7B676E8-9290-4B58-BEEB-C920F6223CD0}" destId="{FB188D75-3E63-4ADF-814D-261638893FF5}" srcOrd="0" destOrd="0" parTransId="{43B9EB8E-90D0-4E85-83FD-235FAC96DA51}" sibTransId="{96D0BBB2-60D4-4598-99A2-95B12E1DBFA3}"/>
    <dgm:cxn modelId="{E2A06840-F25D-4BCA-84FD-F9B9FE5A5BAF}" srcId="{C7B676E8-9290-4B58-BEEB-C920F6223CD0}" destId="{36E281BC-7F15-4801-BB39-847556DEC647}" srcOrd="1" destOrd="0" parTransId="{2C7698C9-27C3-4AB0-BFFA-D7CF958FB9CE}" sibTransId="{2E7DAF37-79F5-4581-99DB-0DB80B61C284}"/>
    <dgm:cxn modelId="{3A37197A-5664-4600-93B4-BFEE65AFFB37}" type="presOf" srcId="{36E281BC-7F15-4801-BB39-847556DEC647}" destId="{009E18FF-7991-4C67-B422-DE7F34B0008B}" srcOrd="0" destOrd="0" presId="urn:microsoft.com/office/officeart/2005/8/layout/hierarchy1"/>
    <dgm:cxn modelId="{18E363D8-4645-45DB-A13E-D1505983843F}" type="presOf" srcId="{FB188D75-3E63-4ADF-814D-261638893FF5}" destId="{4528F04F-1827-4CD4-81E7-10EC3494492A}" srcOrd="0" destOrd="0" presId="urn:microsoft.com/office/officeart/2005/8/layout/hierarchy1"/>
    <dgm:cxn modelId="{F8A07BD9-3A6C-43DE-AB35-797F72E820C3}" type="presOf" srcId="{C7B676E8-9290-4B58-BEEB-C920F6223CD0}" destId="{72F9C8A9-69E8-46D9-A1C6-953DEC3EA1ED}" srcOrd="0" destOrd="0" presId="urn:microsoft.com/office/officeart/2005/8/layout/hierarchy1"/>
    <dgm:cxn modelId="{09286704-54ED-490E-AFC2-434182D8BDD9}" type="presParOf" srcId="{72F9C8A9-69E8-46D9-A1C6-953DEC3EA1ED}" destId="{236CDBEF-C816-4CF5-803F-29E920136B70}" srcOrd="0" destOrd="0" presId="urn:microsoft.com/office/officeart/2005/8/layout/hierarchy1"/>
    <dgm:cxn modelId="{F63AA69A-F181-4359-AFCA-11BE43596ED2}" type="presParOf" srcId="{236CDBEF-C816-4CF5-803F-29E920136B70}" destId="{ED7CD637-21E9-4375-BD0F-B559F78B4943}" srcOrd="0" destOrd="0" presId="urn:microsoft.com/office/officeart/2005/8/layout/hierarchy1"/>
    <dgm:cxn modelId="{31AE19FF-8895-4060-876E-9E1C792BAD63}" type="presParOf" srcId="{ED7CD637-21E9-4375-BD0F-B559F78B4943}" destId="{EA1C5307-7D67-4CA5-96C5-5C317BBC652D}" srcOrd="0" destOrd="0" presId="urn:microsoft.com/office/officeart/2005/8/layout/hierarchy1"/>
    <dgm:cxn modelId="{711AF8CB-3BC1-422A-A4B5-9AF7537A72B2}" type="presParOf" srcId="{ED7CD637-21E9-4375-BD0F-B559F78B4943}" destId="{4528F04F-1827-4CD4-81E7-10EC3494492A}" srcOrd="1" destOrd="0" presId="urn:microsoft.com/office/officeart/2005/8/layout/hierarchy1"/>
    <dgm:cxn modelId="{E29170DA-ECC9-4C67-B504-A290196DBFFB}" type="presParOf" srcId="{236CDBEF-C816-4CF5-803F-29E920136B70}" destId="{386085A7-EE91-432D-97A6-76E4E8D5EB1E}" srcOrd="1" destOrd="0" presId="urn:microsoft.com/office/officeart/2005/8/layout/hierarchy1"/>
    <dgm:cxn modelId="{AFE4C826-F5CF-42EB-A814-29C28A6A6055}" type="presParOf" srcId="{72F9C8A9-69E8-46D9-A1C6-953DEC3EA1ED}" destId="{7ECBF0C9-8D98-454C-8202-5E64EFA4E99F}" srcOrd="1" destOrd="0" presId="urn:microsoft.com/office/officeart/2005/8/layout/hierarchy1"/>
    <dgm:cxn modelId="{B04E4B28-2284-4D6D-B471-1401894040CD}" type="presParOf" srcId="{7ECBF0C9-8D98-454C-8202-5E64EFA4E99F}" destId="{75FE979B-FF75-4609-864C-68A45E407B33}" srcOrd="0" destOrd="0" presId="urn:microsoft.com/office/officeart/2005/8/layout/hierarchy1"/>
    <dgm:cxn modelId="{65EB163A-78E1-4694-87E9-8BD4CFBE71DB}" type="presParOf" srcId="{75FE979B-FF75-4609-864C-68A45E407B33}" destId="{85463C2B-BC81-4A4A-9D8B-01925FC12A40}" srcOrd="0" destOrd="0" presId="urn:microsoft.com/office/officeart/2005/8/layout/hierarchy1"/>
    <dgm:cxn modelId="{F8F2589D-A4CF-40BE-8B4C-E34D5E4E4AA4}" type="presParOf" srcId="{75FE979B-FF75-4609-864C-68A45E407B33}" destId="{009E18FF-7991-4C67-B422-DE7F34B0008B}" srcOrd="1" destOrd="0" presId="urn:microsoft.com/office/officeart/2005/8/layout/hierarchy1"/>
    <dgm:cxn modelId="{EBFE5513-59EE-4E7C-8AE7-A405C272C6A1}" type="presParOf" srcId="{7ECBF0C9-8D98-454C-8202-5E64EFA4E99F}" destId="{2EF9725A-94E9-4DD6-B988-78E9942E23A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F6369C-1EA0-4CCC-890D-21A594E4529B}"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106264D-7D24-4580-BEEE-A87774DF4B8E}">
      <dgm:prSet custT="1"/>
      <dgm:spPr/>
      <dgm:t>
        <a:bodyPr/>
        <a:lstStyle/>
        <a:p>
          <a:pPr>
            <a:lnSpc>
              <a:spcPct val="100000"/>
            </a:lnSpc>
            <a:defRPr cap="all"/>
          </a:pPr>
          <a:r>
            <a:rPr lang="en-US" sz="1800" dirty="0"/>
            <a:t>inspire action &amp; build trust</a:t>
          </a:r>
        </a:p>
      </dgm:t>
    </dgm:pt>
    <dgm:pt modelId="{A90474DA-C0C6-4F42-9808-43470E189C25}" type="parTrans" cxnId="{8896E471-F9B2-469C-A23E-A51EA4621ECC}">
      <dgm:prSet/>
      <dgm:spPr/>
      <dgm:t>
        <a:bodyPr/>
        <a:lstStyle/>
        <a:p>
          <a:endParaRPr lang="en-US"/>
        </a:p>
      </dgm:t>
    </dgm:pt>
    <dgm:pt modelId="{00C94DD2-8D58-4D39-AD5B-6FB82029AA2D}" type="sibTrans" cxnId="{8896E471-F9B2-469C-A23E-A51EA4621ECC}">
      <dgm:prSet/>
      <dgm:spPr/>
      <dgm:t>
        <a:bodyPr/>
        <a:lstStyle/>
        <a:p>
          <a:endParaRPr lang="en-US"/>
        </a:p>
      </dgm:t>
    </dgm:pt>
    <dgm:pt modelId="{3991E0CB-710F-4D91-BDC0-78A40B994A40}">
      <dgm:prSet custT="1"/>
      <dgm:spPr/>
      <dgm:t>
        <a:bodyPr/>
        <a:lstStyle/>
        <a:p>
          <a:pPr>
            <a:lnSpc>
              <a:spcPct val="100000"/>
            </a:lnSpc>
            <a:defRPr cap="all"/>
          </a:pPr>
          <a:r>
            <a:rPr lang="en-US" sz="1800" dirty="0"/>
            <a:t>Listen, learn, lead </a:t>
          </a:r>
        </a:p>
      </dgm:t>
    </dgm:pt>
    <dgm:pt modelId="{427BA862-64AE-4DBA-88D4-B6F6E1769D32}" type="parTrans" cxnId="{8A10258B-0DA0-49EC-8D29-02588549BB77}">
      <dgm:prSet/>
      <dgm:spPr/>
      <dgm:t>
        <a:bodyPr/>
        <a:lstStyle/>
        <a:p>
          <a:endParaRPr lang="en-US"/>
        </a:p>
      </dgm:t>
    </dgm:pt>
    <dgm:pt modelId="{0220CD4E-0C24-4784-8609-8EEB46B627E6}" type="sibTrans" cxnId="{8A10258B-0DA0-49EC-8D29-02588549BB77}">
      <dgm:prSet/>
      <dgm:spPr/>
      <dgm:t>
        <a:bodyPr/>
        <a:lstStyle/>
        <a:p>
          <a:endParaRPr lang="en-US"/>
        </a:p>
      </dgm:t>
    </dgm:pt>
    <dgm:pt modelId="{9FE630B7-596F-4079-8F82-B646345DC5A6}">
      <dgm:prSet custT="1"/>
      <dgm:spPr/>
      <dgm:t>
        <a:bodyPr/>
        <a:lstStyle/>
        <a:p>
          <a:pPr>
            <a:lnSpc>
              <a:spcPct val="100000"/>
            </a:lnSpc>
            <a:defRPr cap="all"/>
          </a:pPr>
          <a:r>
            <a:rPr lang="en-US" sz="1800" dirty="0"/>
            <a:t>Conflict is an opportunity for change. </a:t>
          </a:r>
        </a:p>
      </dgm:t>
    </dgm:pt>
    <dgm:pt modelId="{213A5ED0-236D-440B-85A1-856E8B56AA35}" type="parTrans" cxnId="{615F20C0-4F65-4FDE-86B4-F972D2830513}">
      <dgm:prSet/>
      <dgm:spPr/>
      <dgm:t>
        <a:bodyPr/>
        <a:lstStyle/>
        <a:p>
          <a:endParaRPr lang="en-US"/>
        </a:p>
      </dgm:t>
    </dgm:pt>
    <dgm:pt modelId="{F5746B11-5FE2-4EE5-BAED-BB1BE9077400}" type="sibTrans" cxnId="{615F20C0-4F65-4FDE-86B4-F972D2830513}">
      <dgm:prSet/>
      <dgm:spPr/>
      <dgm:t>
        <a:bodyPr/>
        <a:lstStyle/>
        <a:p>
          <a:endParaRPr lang="en-US"/>
        </a:p>
      </dgm:t>
    </dgm:pt>
    <dgm:pt modelId="{408DA2FA-D866-4DF1-8506-03883B353ED5}" type="pres">
      <dgm:prSet presAssocID="{E3F6369C-1EA0-4CCC-890D-21A594E4529B}" presName="root" presStyleCnt="0">
        <dgm:presLayoutVars>
          <dgm:dir/>
          <dgm:resizeHandles val="exact"/>
        </dgm:presLayoutVars>
      </dgm:prSet>
      <dgm:spPr/>
    </dgm:pt>
    <dgm:pt modelId="{AE8EBC9C-1B0D-44C7-B807-4DCF12E62738}" type="pres">
      <dgm:prSet presAssocID="{C106264D-7D24-4580-BEEE-A87774DF4B8E}" presName="compNode" presStyleCnt="0"/>
      <dgm:spPr/>
    </dgm:pt>
    <dgm:pt modelId="{BF5547B7-B214-46EC-990C-8755987A9633}" type="pres">
      <dgm:prSet presAssocID="{C106264D-7D24-4580-BEEE-A87774DF4B8E}" presName="iconBgRect" presStyleLbl="bgShp" presStyleIdx="0" presStyleCnt="3"/>
      <dgm:spPr/>
    </dgm:pt>
    <dgm:pt modelId="{5A84AB4A-F731-4ADC-B638-266A1BCFEB6F}" type="pres">
      <dgm:prSet presAssocID="{C106264D-7D24-4580-BEEE-A87774DF4B8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pper board"/>
        </a:ext>
      </dgm:extLst>
    </dgm:pt>
    <dgm:pt modelId="{5CD12027-0941-4BE5-9B2C-80507485376F}" type="pres">
      <dgm:prSet presAssocID="{C106264D-7D24-4580-BEEE-A87774DF4B8E}" presName="spaceRect" presStyleCnt="0"/>
      <dgm:spPr/>
    </dgm:pt>
    <dgm:pt modelId="{9CA0A973-C048-41B3-95E3-250255BCDC73}" type="pres">
      <dgm:prSet presAssocID="{C106264D-7D24-4580-BEEE-A87774DF4B8E}" presName="textRect" presStyleLbl="revTx" presStyleIdx="0" presStyleCnt="3">
        <dgm:presLayoutVars>
          <dgm:chMax val="1"/>
          <dgm:chPref val="1"/>
        </dgm:presLayoutVars>
      </dgm:prSet>
      <dgm:spPr/>
    </dgm:pt>
    <dgm:pt modelId="{F287D393-D1D3-4A35-A5A6-2E300B708928}" type="pres">
      <dgm:prSet presAssocID="{00C94DD2-8D58-4D39-AD5B-6FB82029AA2D}" presName="sibTrans" presStyleCnt="0"/>
      <dgm:spPr/>
    </dgm:pt>
    <dgm:pt modelId="{2C4B1468-2F59-4127-A5A3-D2394D805979}" type="pres">
      <dgm:prSet presAssocID="{3991E0CB-710F-4D91-BDC0-78A40B994A40}" presName="compNode" presStyleCnt="0"/>
      <dgm:spPr/>
    </dgm:pt>
    <dgm:pt modelId="{D809942E-2319-4BF7-8C6A-42FB01C81C82}" type="pres">
      <dgm:prSet presAssocID="{3991E0CB-710F-4D91-BDC0-78A40B994A40}" presName="iconBgRect" presStyleLbl="bgShp" presStyleIdx="1" presStyleCnt="3"/>
      <dgm:spPr/>
    </dgm:pt>
    <dgm:pt modelId="{ADBF2A7E-EDF8-4DBB-9090-61F2754FBD20}" type="pres">
      <dgm:prSet presAssocID="{3991E0CB-710F-4D91-BDC0-78A40B994A4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
        </a:ext>
      </dgm:extLst>
    </dgm:pt>
    <dgm:pt modelId="{5ACEC578-6BD9-4C3C-8E36-5064AE7224F5}" type="pres">
      <dgm:prSet presAssocID="{3991E0CB-710F-4D91-BDC0-78A40B994A40}" presName="spaceRect" presStyleCnt="0"/>
      <dgm:spPr/>
    </dgm:pt>
    <dgm:pt modelId="{58DCAC2B-B87B-44EF-9D57-2BC39DC35273}" type="pres">
      <dgm:prSet presAssocID="{3991E0CB-710F-4D91-BDC0-78A40B994A40}" presName="textRect" presStyleLbl="revTx" presStyleIdx="1" presStyleCnt="3">
        <dgm:presLayoutVars>
          <dgm:chMax val="1"/>
          <dgm:chPref val="1"/>
        </dgm:presLayoutVars>
      </dgm:prSet>
      <dgm:spPr/>
    </dgm:pt>
    <dgm:pt modelId="{A2DC6D87-06C2-43E0-BA7C-9D347D4F96C1}" type="pres">
      <dgm:prSet presAssocID="{0220CD4E-0C24-4784-8609-8EEB46B627E6}" presName="sibTrans" presStyleCnt="0"/>
      <dgm:spPr/>
    </dgm:pt>
    <dgm:pt modelId="{5923D45B-A783-4839-B311-901D5F3EA012}" type="pres">
      <dgm:prSet presAssocID="{9FE630B7-596F-4079-8F82-B646345DC5A6}" presName="compNode" presStyleCnt="0"/>
      <dgm:spPr/>
    </dgm:pt>
    <dgm:pt modelId="{6E2095B9-1248-4B9A-A213-222BFAEBACA7}" type="pres">
      <dgm:prSet presAssocID="{9FE630B7-596F-4079-8F82-B646345DC5A6}" presName="iconBgRect" presStyleLbl="bgShp" presStyleIdx="2" presStyleCnt="3"/>
      <dgm:spPr/>
    </dgm:pt>
    <dgm:pt modelId="{E6BF5D6E-D350-4F57-BE41-C7759EDB533A}" type="pres">
      <dgm:prSet presAssocID="{9FE630B7-596F-4079-8F82-B646345DC5A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ycle with People">
            <a:hlinkClick xmlns:r="http://schemas.openxmlformats.org/officeDocument/2006/relationships" r:id="rId7"/>
          </dgm14:cNvPr>
        </a:ext>
      </dgm:extLst>
    </dgm:pt>
    <dgm:pt modelId="{8C115AE2-E0AD-4D3D-8F7A-14180211FEF5}" type="pres">
      <dgm:prSet presAssocID="{9FE630B7-596F-4079-8F82-B646345DC5A6}" presName="spaceRect" presStyleCnt="0"/>
      <dgm:spPr/>
    </dgm:pt>
    <dgm:pt modelId="{37401C92-BB0B-4CC1-A1FE-F0804368426D}" type="pres">
      <dgm:prSet presAssocID="{9FE630B7-596F-4079-8F82-B646345DC5A6}" presName="textRect" presStyleLbl="revTx" presStyleIdx="2" presStyleCnt="3">
        <dgm:presLayoutVars>
          <dgm:chMax val="1"/>
          <dgm:chPref val="1"/>
        </dgm:presLayoutVars>
      </dgm:prSet>
      <dgm:spPr/>
    </dgm:pt>
  </dgm:ptLst>
  <dgm:cxnLst>
    <dgm:cxn modelId="{4DB85B3B-3C9D-45F2-BDE8-DDE36A4B530C}" type="presOf" srcId="{E3F6369C-1EA0-4CCC-890D-21A594E4529B}" destId="{408DA2FA-D866-4DF1-8506-03883B353ED5}" srcOrd="0" destOrd="0" presId="urn:microsoft.com/office/officeart/2018/5/layout/IconCircleLabelList"/>
    <dgm:cxn modelId="{4CC8AF4F-F57F-4527-BEAB-B1D9B8949BC3}" type="presOf" srcId="{C106264D-7D24-4580-BEEE-A87774DF4B8E}" destId="{9CA0A973-C048-41B3-95E3-250255BCDC73}" srcOrd="0" destOrd="0" presId="urn:microsoft.com/office/officeart/2018/5/layout/IconCircleLabelList"/>
    <dgm:cxn modelId="{8896E471-F9B2-469C-A23E-A51EA4621ECC}" srcId="{E3F6369C-1EA0-4CCC-890D-21A594E4529B}" destId="{C106264D-7D24-4580-BEEE-A87774DF4B8E}" srcOrd="0" destOrd="0" parTransId="{A90474DA-C0C6-4F42-9808-43470E189C25}" sibTransId="{00C94DD2-8D58-4D39-AD5B-6FB82029AA2D}"/>
    <dgm:cxn modelId="{8A10258B-0DA0-49EC-8D29-02588549BB77}" srcId="{E3F6369C-1EA0-4CCC-890D-21A594E4529B}" destId="{3991E0CB-710F-4D91-BDC0-78A40B994A40}" srcOrd="1" destOrd="0" parTransId="{427BA862-64AE-4DBA-88D4-B6F6E1769D32}" sibTransId="{0220CD4E-0C24-4784-8609-8EEB46B627E6}"/>
    <dgm:cxn modelId="{D86A7FAF-FC11-48DB-8CFC-390AD9972052}" type="presOf" srcId="{3991E0CB-710F-4D91-BDC0-78A40B994A40}" destId="{58DCAC2B-B87B-44EF-9D57-2BC39DC35273}" srcOrd="0" destOrd="0" presId="urn:microsoft.com/office/officeart/2018/5/layout/IconCircleLabelList"/>
    <dgm:cxn modelId="{615F20C0-4F65-4FDE-86B4-F972D2830513}" srcId="{E3F6369C-1EA0-4CCC-890D-21A594E4529B}" destId="{9FE630B7-596F-4079-8F82-B646345DC5A6}" srcOrd="2" destOrd="0" parTransId="{213A5ED0-236D-440B-85A1-856E8B56AA35}" sibTransId="{F5746B11-5FE2-4EE5-BAED-BB1BE9077400}"/>
    <dgm:cxn modelId="{19E1B1CB-FB19-41ED-9AA1-60E8B9A21733}" type="presOf" srcId="{9FE630B7-596F-4079-8F82-B646345DC5A6}" destId="{37401C92-BB0B-4CC1-A1FE-F0804368426D}" srcOrd="0" destOrd="0" presId="urn:microsoft.com/office/officeart/2018/5/layout/IconCircleLabelList"/>
    <dgm:cxn modelId="{7834B958-9DED-464B-A6AA-3C14A1C8972D}" type="presParOf" srcId="{408DA2FA-D866-4DF1-8506-03883B353ED5}" destId="{AE8EBC9C-1B0D-44C7-B807-4DCF12E62738}" srcOrd="0" destOrd="0" presId="urn:microsoft.com/office/officeart/2018/5/layout/IconCircleLabelList"/>
    <dgm:cxn modelId="{749213F4-7CD9-4F38-AE87-9F5522066E4D}" type="presParOf" srcId="{AE8EBC9C-1B0D-44C7-B807-4DCF12E62738}" destId="{BF5547B7-B214-46EC-990C-8755987A9633}" srcOrd="0" destOrd="0" presId="urn:microsoft.com/office/officeart/2018/5/layout/IconCircleLabelList"/>
    <dgm:cxn modelId="{19405B3D-291B-4093-8D29-BA900CB9B111}" type="presParOf" srcId="{AE8EBC9C-1B0D-44C7-B807-4DCF12E62738}" destId="{5A84AB4A-F731-4ADC-B638-266A1BCFEB6F}" srcOrd="1" destOrd="0" presId="urn:microsoft.com/office/officeart/2018/5/layout/IconCircleLabelList"/>
    <dgm:cxn modelId="{4771985E-7A21-41D4-97BB-E89A5C4A242C}" type="presParOf" srcId="{AE8EBC9C-1B0D-44C7-B807-4DCF12E62738}" destId="{5CD12027-0941-4BE5-9B2C-80507485376F}" srcOrd="2" destOrd="0" presId="urn:microsoft.com/office/officeart/2018/5/layout/IconCircleLabelList"/>
    <dgm:cxn modelId="{AF91F022-17C4-4E77-8C92-FAA0647614E6}" type="presParOf" srcId="{AE8EBC9C-1B0D-44C7-B807-4DCF12E62738}" destId="{9CA0A973-C048-41B3-95E3-250255BCDC73}" srcOrd="3" destOrd="0" presId="urn:microsoft.com/office/officeart/2018/5/layout/IconCircleLabelList"/>
    <dgm:cxn modelId="{DD29A81E-EC95-4FBA-B0D4-1CB539F6F79C}" type="presParOf" srcId="{408DA2FA-D866-4DF1-8506-03883B353ED5}" destId="{F287D393-D1D3-4A35-A5A6-2E300B708928}" srcOrd="1" destOrd="0" presId="urn:microsoft.com/office/officeart/2018/5/layout/IconCircleLabelList"/>
    <dgm:cxn modelId="{A963A193-CC70-4CC9-8BAF-2AC1BAD62C75}" type="presParOf" srcId="{408DA2FA-D866-4DF1-8506-03883B353ED5}" destId="{2C4B1468-2F59-4127-A5A3-D2394D805979}" srcOrd="2" destOrd="0" presId="urn:microsoft.com/office/officeart/2018/5/layout/IconCircleLabelList"/>
    <dgm:cxn modelId="{A2DB744F-21A0-4842-985B-76CDCB467B63}" type="presParOf" srcId="{2C4B1468-2F59-4127-A5A3-D2394D805979}" destId="{D809942E-2319-4BF7-8C6A-42FB01C81C82}" srcOrd="0" destOrd="0" presId="urn:microsoft.com/office/officeart/2018/5/layout/IconCircleLabelList"/>
    <dgm:cxn modelId="{41536F0C-2688-434D-8AAA-892AD1F3890A}" type="presParOf" srcId="{2C4B1468-2F59-4127-A5A3-D2394D805979}" destId="{ADBF2A7E-EDF8-4DBB-9090-61F2754FBD20}" srcOrd="1" destOrd="0" presId="urn:microsoft.com/office/officeart/2018/5/layout/IconCircleLabelList"/>
    <dgm:cxn modelId="{62DED888-A2F9-40B3-BB5F-9DCC4DA3EA18}" type="presParOf" srcId="{2C4B1468-2F59-4127-A5A3-D2394D805979}" destId="{5ACEC578-6BD9-4C3C-8E36-5064AE7224F5}" srcOrd="2" destOrd="0" presId="urn:microsoft.com/office/officeart/2018/5/layout/IconCircleLabelList"/>
    <dgm:cxn modelId="{A92B3D40-A8F6-41B2-87A5-921AFA636783}" type="presParOf" srcId="{2C4B1468-2F59-4127-A5A3-D2394D805979}" destId="{58DCAC2B-B87B-44EF-9D57-2BC39DC35273}" srcOrd="3" destOrd="0" presId="urn:microsoft.com/office/officeart/2018/5/layout/IconCircleLabelList"/>
    <dgm:cxn modelId="{C680630A-AAEC-4F7E-8F98-73F54F54898A}" type="presParOf" srcId="{408DA2FA-D866-4DF1-8506-03883B353ED5}" destId="{A2DC6D87-06C2-43E0-BA7C-9D347D4F96C1}" srcOrd="3" destOrd="0" presId="urn:microsoft.com/office/officeart/2018/5/layout/IconCircleLabelList"/>
    <dgm:cxn modelId="{27F5464D-BD8E-4936-AB4B-2C49CDC337F9}" type="presParOf" srcId="{408DA2FA-D866-4DF1-8506-03883B353ED5}" destId="{5923D45B-A783-4839-B311-901D5F3EA012}" srcOrd="4" destOrd="0" presId="urn:microsoft.com/office/officeart/2018/5/layout/IconCircleLabelList"/>
    <dgm:cxn modelId="{A308DA58-F11B-4751-B568-4261B20F6604}" type="presParOf" srcId="{5923D45B-A783-4839-B311-901D5F3EA012}" destId="{6E2095B9-1248-4B9A-A213-222BFAEBACA7}" srcOrd="0" destOrd="0" presId="urn:microsoft.com/office/officeart/2018/5/layout/IconCircleLabelList"/>
    <dgm:cxn modelId="{74805908-F2A8-4794-B090-C7E7A594FB04}" type="presParOf" srcId="{5923D45B-A783-4839-B311-901D5F3EA012}" destId="{E6BF5D6E-D350-4F57-BE41-C7759EDB533A}" srcOrd="1" destOrd="0" presId="urn:microsoft.com/office/officeart/2018/5/layout/IconCircleLabelList"/>
    <dgm:cxn modelId="{59A0EE54-C25B-4040-82D5-6D1BAD7A3629}" type="presParOf" srcId="{5923D45B-A783-4839-B311-901D5F3EA012}" destId="{8C115AE2-E0AD-4D3D-8F7A-14180211FEF5}" srcOrd="2" destOrd="0" presId="urn:microsoft.com/office/officeart/2018/5/layout/IconCircleLabelList"/>
    <dgm:cxn modelId="{56558324-83DD-459D-B846-E2F646B9A258}" type="presParOf" srcId="{5923D45B-A783-4839-B311-901D5F3EA012}" destId="{37401C92-BB0B-4CC1-A1FE-F0804368426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4704BB-13D8-47D3-8D25-A16F28839BD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1F3B3DB-A142-4F4E-95CF-ABA9B08B5A59}">
      <dgm:prSet phldrT="[Text]" phldr="0"/>
      <dgm:spPr/>
      <dgm:t>
        <a:bodyPr/>
        <a:lstStyle/>
        <a:p>
          <a:pPr>
            <a:lnSpc>
              <a:spcPct val="100000"/>
            </a:lnSpc>
          </a:pPr>
          <a:r>
            <a:rPr lang="en-US"/>
            <a:t>Pre-Session Planning</a:t>
          </a:r>
          <a:endParaRPr lang="en-US" dirty="0"/>
        </a:p>
      </dgm:t>
    </dgm:pt>
    <dgm:pt modelId="{3ED46FAF-D041-42E0-99F0-688D0664AB48}" type="parTrans" cxnId="{3E714296-CDC2-435C-8E83-C57D87219920}">
      <dgm:prSet/>
      <dgm:spPr/>
      <dgm:t>
        <a:bodyPr/>
        <a:lstStyle/>
        <a:p>
          <a:endParaRPr lang="en-US"/>
        </a:p>
      </dgm:t>
    </dgm:pt>
    <dgm:pt modelId="{942E1354-FCE3-46F0-B245-CD41171C71FB}" type="sibTrans" cxnId="{3E714296-CDC2-435C-8E83-C57D87219920}">
      <dgm:prSet/>
      <dgm:spPr/>
      <dgm:t>
        <a:bodyPr/>
        <a:lstStyle/>
        <a:p>
          <a:endParaRPr lang="en-US"/>
        </a:p>
      </dgm:t>
    </dgm:pt>
    <dgm:pt modelId="{3544138B-D6D5-4B7B-984D-AD90CD986CDB}">
      <dgm:prSet phldrT="[Text]" phldr="0"/>
      <dgm:spPr/>
      <dgm:t>
        <a:bodyPr/>
        <a:lstStyle/>
        <a:p>
          <a:pPr>
            <a:lnSpc>
              <a:spcPct val="100000"/>
            </a:lnSpc>
          </a:pPr>
          <a:r>
            <a:rPr lang="en-US" dirty="0"/>
            <a:t>Small-Group Discussion</a:t>
          </a:r>
        </a:p>
      </dgm:t>
    </dgm:pt>
    <dgm:pt modelId="{FA8312C5-53FD-483E-940F-E42A2F2DC2CF}" type="parTrans" cxnId="{18CA64FC-ECCC-4810-AD53-055BAE6D5AE7}">
      <dgm:prSet/>
      <dgm:spPr/>
      <dgm:t>
        <a:bodyPr/>
        <a:lstStyle/>
        <a:p>
          <a:endParaRPr lang="en-US"/>
        </a:p>
      </dgm:t>
    </dgm:pt>
    <dgm:pt modelId="{482FF638-5E17-4A03-91ED-DE47881ECF13}" type="sibTrans" cxnId="{18CA64FC-ECCC-4810-AD53-055BAE6D5AE7}">
      <dgm:prSet/>
      <dgm:spPr/>
      <dgm:t>
        <a:bodyPr/>
        <a:lstStyle/>
        <a:p>
          <a:endParaRPr lang="en-US"/>
        </a:p>
      </dgm:t>
    </dgm:pt>
    <dgm:pt modelId="{C6CF8743-2F37-41BF-87E1-C8A84EFDC7BC}">
      <dgm:prSet phldrT="[Text]" phldr="0"/>
      <dgm:spPr/>
      <dgm:t>
        <a:bodyPr/>
        <a:lstStyle/>
        <a:p>
          <a:pPr>
            <a:lnSpc>
              <a:spcPct val="100000"/>
            </a:lnSpc>
          </a:pPr>
          <a:r>
            <a:rPr lang="en-US" dirty="0"/>
            <a:t>Consensus and Documentation </a:t>
          </a:r>
        </a:p>
      </dgm:t>
    </dgm:pt>
    <dgm:pt modelId="{3CD651AD-29E9-4119-BDDF-C5F0894C8857}" type="parTrans" cxnId="{321018D3-26F8-4F3F-AEB9-417D1CEFAA4D}">
      <dgm:prSet/>
      <dgm:spPr/>
      <dgm:t>
        <a:bodyPr/>
        <a:lstStyle/>
        <a:p>
          <a:endParaRPr lang="en-US"/>
        </a:p>
      </dgm:t>
    </dgm:pt>
    <dgm:pt modelId="{0FE77A90-747F-44F5-AF9F-DC5E51AF5153}" type="sibTrans" cxnId="{321018D3-26F8-4F3F-AEB9-417D1CEFAA4D}">
      <dgm:prSet/>
      <dgm:spPr/>
      <dgm:t>
        <a:bodyPr/>
        <a:lstStyle/>
        <a:p>
          <a:endParaRPr lang="en-US"/>
        </a:p>
      </dgm:t>
    </dgm:pt>
    <dgm:pt modelId="{94A4DEC9-2CED-412A-8FFA-0206EADF7D39}">
      <dgm:prSet phldrT="[Text]" phldr="0"/>
      <dgm:spPr/>
      <dgm:t>
        <a:bodyPr/>
        <a:lstStyle/>
        <a:p>
          <a:pPr>
            <a:lnSpc>
              <a:spcPct val="100000"/>
            </a:lnSpc>
          </a:pPr>
          <a:r>
            <a:rPr lang="en-US" dirty="0"/>
            <a:t>Debrief and Action </a:t>
          </a:r>
        </a:p>
      </dgm:t>
    </dgm:pt>
    <dgm:pt modelId="{26FA0EE5-6E75-4B75-89EC-D3FD361FA558}" type="parTrans" cxnId="{5B438EE0-607D-4CE0-A26D-6C7A5577896A}">
      <dgm:prSet/>
      <dgm:spPr/>
      <dgm:t>
        <a:bodyPr/>
        <a:lstStyle/>
        <a:p>
          <a:endParaRPr lang="en-US"/>
        </a:p>
      </dgm:t>
    </dgm:pt>
    <dgm:pt modelId="{FFFDA2AC-0A29-4A5A-859D-0A5E6F7056C2}" type="sibTrans" cxnId="{5B438EE0-607D-4CE0-A26D-6C7A5577896A}">
      <dgm:prSet/>
      <dgm:spPr/>
      <dgm:t>
        <a:bodyPr/>
        <a:lstStyle/>
        <a:p>
          <a:endParaRPr lang="en-US"/>
        </a:p>
      </dgm:t>
    </dgm:pt>
    <dgm:pt modelId="{B2A7E9BB-33DD-495B-8884-0A0AA171B56A}">
      <dgm:prSet phldrT="[Text]" phldr="0"/>
      <dgm:spPr/>
      <dgm:t>
        <a:bodyPr/>
        <a:lstStyle/>
        <a:p>
          <a:pPr>
            <a:lnSpc>
              <a:spcPct val="100000"/>
            </a:lnSpc>
          </a:pPr>
          <a:r>
            <a:rPr lang="en-US"/>
            <a:t>Facilitation </a:t>
          </a:r>
          <a:endParaRPr lang="en-US" dirty="0"/>
        </a:p>
      </dgm:t>
    </dgm:pt>
    <dgm:pt modelId="{4AF91F91-6BBF-43C0-B97C-837326434FAF}" type="parTrans" cxnId="{399C359D-5D1D-42FF-8DE9-DD204AB35B3B}">
      <dgm:prSet/>
      <dgm:spPr/>
      <dgm:t>
        <a:bodyPr/>
        <a:lstStyle/>
        <a:p>
          <a:endParaRPr lang="en-US"/>
        </a:p>
      </dgm:t>
    </dgm:pt>
    <dgm:pt modelId="{DA774E77-24AC-42FA-BFE0-054816355AD1}" type="sibTrans" cxnId="{399C359D-5D1D-42FF-8DE9-DD204AB35B3B}">
      <dgm:prSet/>
      <dgm:spPr/>
      <dgm:t>
        <a:bodyPr/>
        <a:lstStyle/>
        <a:p>
          <a:endParaRPr lang="en-US"/>
        </a:p>
      </dgm:t>
    </dgm:pt>
    <dgm:pt modelId="{5C067C50-BA98-4899-9605-711FD57466EE}" type="pres">
      <dgm:prSet presAssocID="{2F4704BB-13D8-47D3-8D25-A16F28839BD4}" presName="root" presStyleCnt="0">
        <dgm:presLayoutVars>
          <dgm:dir/>
          <dgm:resizeHandles val="exact"/>
        </dgm:presLayoutVars>
      </dgm:prSet>
      <dgm:spPr/>
    </dgm:pt>
    <dgm:pt modelId="{705E204E-057C-4C0B-9C4E-03157F857DE2}" type="pres">
      <dgm:prSet presAssocID="{F1F3B3DB-A142-4F4E-95CF-ABA9B08B5A59}" presName="compNode" presStyleCnt="0"/>
      <dgm:spPr/>
    </dgm:pt>
    <dgm:pt modelId="{F7FCD094-32C1-43F6-AF97-2C41597B5574}" type="pres">
      <dgm:prSet presAssocID="{F1F3B3DB-A142-4F4E-95CF-ABA9B08B5A59}" presName="bgRect" presStyleLbl="bgShp" presStyleIdx="0" presStyleCnt="5"/>
      <dgm:spPr/>
    </dgm:pt>
    <dgm:pt modelId="{3EE6EBF1-1A90-49BA-9518-AC73CF7D4BE3}" type="pres">
      <dgm:prSet presAssocID="{F1F3B3DB-A142-4F4E-95CF-ABA9B08B5A5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D3659E8C-2B78-452A-A3C5-BBCBA2EBE9FB}" type="pres">
      <dgm:prSet presAssocID="{F1F3B3DB-A142-4F4E-95CF-ABA9B08B5A59}" presName="spaceRect" presStyleCnt="0"/>
      <dgm:spPr/>
    </dgm:pt>
    <dgm:pt modelId="{79861A28-51A2-4042-B87F-E88A5902B7CF}" type="pres">
      <dgm:prSet presAssocID="{F1F3B3DB-A142-4F4E-95CF-ABA9B08B5A59}" presName="parTx" presStyleLbl="revTx" presStyleIdx="0" presStyleCnt="5">
        <dgm:presLayoutVars>
          <dgm:chMax val="0"/>
          <dgm:chPref val="0"/>
        </dgm:presLayoutVars>
      </dgm:prSet>
      <dgm:spPr/>
    </dgm:pt>
    <dgm:pt modelId="{5407C5D8-7B8C-4515-8551-3BD55D185454}" type="pres">
      <dgm:prSet presAssocID="{942E1354-FCE3-46F0-B245-CD41171C71FB}" presName="sibTrans" presStyleCnt="0"/>
      <dgm:spPr/>
    </dgm:pt>
    <dgm:pt modelId="{8F4C37F9-7B76-490F-97AA-BB0B052A67E2}" type="pres">
      <dgm:prSet presAssocID="{B2A7E9BB-33DD-495B-8884-0A0AA171B56A}" presName="compNode" presStyleCnt="0"/>
      <dgm:spPr/>
    </dgm:pt>
    <dgm:pt modelId="{BD9C53C6-3ED5-4E0F-8E5E-CCBCF3C27659}" type="pres">
      <dgm:prSet presAssocID="{B2A7E9BB-33DD-495B-8884-0A0AA171B56A}" presName="bgRect" presStyleLbl="bgShp" presStyleIdx="1" presStyleCnt="5"/>
      <dgm:spPr/>
    </dgm:pt>
    <dgm:pt modelId="{F835E9B1-0B0C-472A-8F97-D37BB58D4795}" type="pres">
      <dgm:prSet presAssocID="{B2A7E9BB-33DD-495B-8884-0A0AA171B56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DBB7E281-3415-46F2-84A0-9F1106D4EEF6}" type="pres">
      <dgm:prSet presAssocID="{B2A7E9BB-33DD-495B-8884-0A0AA171B56A}" presName="spaceRect" presStyleCnt="0"/>
      <dgm:spPr/>
    </dgm:pt>
    <dgm:pt modelId="{C165B3B6-EE12-457C-8F8F-A037023585CB}" type="pres">
      <dgm:prSet presAssocID="{B2A7E9BB-33DD-495B-8884-0A0AA171B56A}" presName="parTx" presStyleLbl="revTx" presStyleIdx="1" presStyleCnt="5">
        <dgm:presLayoutVars>
          <dgm:chMax val="0"/>
          <dgm:chPref val="0"/>
        </dgm:presLayoutVars>
      </dgm:prSet>
      <dgm:spPr/>
    </dgm:pt>
    <dgm:pt modelId="{BEFC3D19-E2CB-45B4-9638-9F3A3B9C412D}" type="pres">
      <dgm:prSet presAssocID="{DA774E77-24AC-42FA-BFE0-054816355AD1}" presName="sibTrans" presStyleCnt="0"/>
      <dgm:spPr/>
    </dgm:pt>
    <dgm:pt modelId="{08A731F6-7526-4555-AC89-38941F79CA6D}" type="pres">
      <dgm:prSet presAssocID="{3544138B-D6D5-4B7B-984D-AD90CD986CDB}" presName="compNode" presStyleCnt="0"/>
      <dgm:spPr/>
    </dgm:pt>
    <dgm:pt modelId="{3501A1D5-8913-4837-8EA5-3C66D23BAF0B}" type="pres">
      <dgm:prSet presAssocID="{3544138B-D6D5-4B7B-984D-AD90CD986CDB}" presName="bgRect" presStyleLbl="bgShp" presStyleIdx="2" presStyleCnt="5"/>
      <dgm:spPr/>
    </dgm:pt>
    <dgm:pt modelId="{8539BBF6-1903-4B35-9B58-8FE4A80C5CEE}" type="pres">
      <dgm:prSet presAssocID="{3544138B-D6D5-4B7B-984D-AD90CD986CD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D3FE4148-1AE0-485F-9986-41EF73F9D98D}" type="pres">
      <dgm:prSet presAssocID="{3544138B-D6D5-4B7B-984D-AD90CD986CDB}" presName="spaceRect" presStyleCnt="0"/>
      <dgm:spPr/>
    </dgm:pt>
    <dgm:pt modelId="{65841392-0769-4ACA-ACC7-3B6199F26DA3}" type="pres">
      <dgm:prSet presAssocID="{3544138B-D6D5-4B7B-984D-AD90CD986CDB}" presName="parTx" presStyleLbl="revTx" presStyleIdx="2" presStyleCnt="5">
        <dgm:presLayoutVars>
          <dgm:chMax val="0"/>
          <dgm:chPref val="0"/>
        </dgm:presLayoutVars>
      </dgm:prSet>
      <dgm:spPr/>
    </dgm:pt>
    <dgm:pt modelId="{254AFAE9-8D0F-4091-8524-DEC3B9B7A8FE}" type="pres">
      <dgm:prSet presAssocID="{482FF638-5E17-4A03-91ED-DE47881ECF13}" presName="sibTrans" presStyleCnt="0"/>
      <dgm:spPr/>
    </dgm:pt>
    <dgm:pt modelId="{05164B6A-3012-4ADB-9F91-DC5671386975}" type="pres">
      <dgm:prSet presAssocID="{C6CF8743-2F37-41BF-87E1-C8A84EFDC7BC}" presName="compNode" presStyleCnt="0"/>
      <dgm:spPr/>
    </dgm:pt>
    <dgm:pt modelId="{E9B2CFD4-3C13-4E25-B6EF-C83C0DD377EB}" type="pres">
      <dgm:prSet presAssocID="{C6CF8743-2F37-41BF-87E1-C8A84EFDC7BC}" presName="bgRect" presStyleLbl="bgShp" presStyleIdx="3" presStyleCnt="5"/>
      <dgm:spPr/>
    </dgm:pt>
    <dgm:pt modelId="{E19EB4CC-78B6-4695-B04D-0922251972D0}" type="pres">
      <dgm:prSet presAssocID="{C6CF8743-2F37-41BF-87E1-C8A84EFDC7B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3B5B6EC2-0302-4940-AFA7-66E696FB6D76}" type="pres">
      <dgm:prSet presAssocID="{C6CF8743-2F37-41BF-87E1-C8A84EFDC7BC}" presName="spaceRect" presStyleCnt="0"/>
      <dgm:spPr/>
    </dgm:pt>
    <dgm:pt modelId="{05C668BB-482A-41DA-BCC5-5BA67A6EE3CA}" type="pres">
      <dgm:prSet presAssocID="{C6CF8743-2F37-41BF-87E1-C8A84EFDC7BC}" presName="parTx" presStyleLbl="revTx" presStyleIdx="3" presStyleCnt="5">
        <dgm:presLayoutVars>
          <dgm:chMax val="0"/>
          <dgm:chPref val="0"/>
        </dgm:presLayoutVars>
      </dgm:prSet>
      <dgm:spPr/>
    </dgm:pt>
    <dgm:pt modelId="{94C8F73C-5E20-4A49-A335-0A798D602B47}" type="pres">
      <dgm:prSet presAssocID="{0FE77A90-747F-44F5-AF9F-DC5E51AF5153}" presName="sibTrans" presStyleCnt="0"/>
      <dgm:spPr/>
    </dgm:pt>
    <dgm:pt modelId="{128AAD94-5D73-4791-AFFB-BF03F7F3560E}" type="pres">
      <dgm:prSet presAssocID="{94A4DEC9-2CED-412A-8FFA-0206EADF7D39}" presName="compNode" presStyleCnt="0"/>
      <dgm:spPr/>
    </dgm:pt>
    <dgm:pt modelId="{2120CF78-4852-47AD-BAD6-5ED2FB0DB39F}" type="pres">
      <dgm:prSet presAssocID="{94A4DEC9-2CED-412A-8FFA-0206EADF7D39}" presName="bgRect" presStyleLbl="bgShp" presStyleIdx="4" presStyleCnt="5"/>
      <dgm:spPr/>
    </dgm:pt>
    <dgm:pt modelId="{CF35C745-BC02-45CB-BF94-D8D8FF1C4A56}" type="pres">
      <dgm:prSet presAssocID="{94A4DEC9-2CED-412A-8FFA-0206EADF7D3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eacher"/>
        </a:ext>
      </dgm:extLst>
    </dgm:pt>
    <dgm:pt modelId="{1C47F4F5-1761-478F-B632-D303D800B25C}" type="pres">
      <dgm:prSet presAssocID="{94A4DEC9-2CED-412A-8FFA-0206EADF7D39}" presName="spaceRect" presStyleCnt="0"/>
      <dgm:spPr/>
    </dgm:pt>
    <dgm:pt modelId="{0F137A4C-3839-403C-A4DC-BEBB529E572E}" type="pres">
      <dgm:prSet presAssocID="{94A4DEC9-2CED-412A-8FFA-0206EADF7D39}" presName="parTx" presStyleLbl="revTx" presStyleIdx="4" presStyleCnt="5">
        <dgm:presLayoutVars>
          <dgm:chMax val="0"/>
          <dgm:chPref val="0"/>
        </dgm:presLayoutVars>
      </dgm:prSet>
      <dgm:spPr/>
    </dgm:pt>
  </dgm:ptLst>
  <dgm:cxnLst>
    <dgm:cxn modelId="{93BAA515-848D-44E3-931F-3AA8B52ACE01}" type="presOf" srcId="{94A4DEC9-2CED-412A-8FFA-0206EADF7D39}" destId="{0F137A4C-3839-403C-A4DC-BEBB529E572E}" srcOrd="0" destOrd="0" presId="urn:microsoft.com/office/officeart/2018/2/layout/IconVerticalSolidList"/>
    <dgm:cxn modelId="{F78DB527-8D65-4650-8A1B-5A4F081EA878}" type="presOf" srcId="{3544138B-D6D5-4B7B-984D-AD90CD986CDB}" destId="{65841392-0769-4ACA-ACC7-3B6199F26DA3}" srcOrd="0" destOrd="0" presId="urn:microsoft.com/office/officeart/2018/2/layout/IconVerticalSolidList"/>
    <dgm:cxn modelId="{C661E870-3EBC-4545-B0C6-81DE46D44D1E}" type="presOf" srcId="{F1F3B3DB-A142-4F4E-95CF-ABA9B08B5A59}" destId="{79861A28-51A2-4042-B87F-E88A5902B7CF}" srcOrd="0" destOrd="0" presId="urn:microsoft.com/office/officeart/2018/2/layout/IconVerticalSolidList"/>
    <dgm:cxn modelId="{4E434A73-EAB7-47B7-9880-877C94BF4AA8}" type="presOf" srcId="{2F4704BB-13D8-47D3-8D25-A16F28839BD4}" destId="{5C067C50-BA98-4899-9605-711FD57466EE}" srcOrd="0" destOrd="0" presId="urn:microsoft.com/office/officeart/2018/2/layout/IconVerticalSolidList"/>
    <dgm:cxn modelId="{3E714296-CDC2-435C-8E83-C57D87219920}" srcId="{2F4704BB-13D8-47D3-8D25-A16F28839BD4}" destId="{F1F3B3DB-A142-4F4E-95CF-ABA9B08B5A59}" srcOrd="0" destOrd="0" parTransId="{3ED46FAF-D041-42E0-99F0-688D0664AB48}" sibTransId="{942E1354-FCE3-46F0-B245-CD41171C71FB}"/>
    <dgm:cxn modelId="{399C359D-5D1D-42FF-8DE9-DD204AB35B3B}" srcId="{2F4704BB-13D8-47D3-8D25-A16F28839BD4}" destId="{B2A7E9BB-33DD-495B-8884-0A0AA171B56A}" srcOrd="1" destOrd="0" parTransId="{4AF91F91-6BBF-43C0-B97C-837326434FAF}" sibTransId="{DA774E77-24AC-42FA-BFE0-054816355AD1}"/>
    <dgm:cxn modelId="{CF49D1A7-D4CD-4DC4-AF37-22796568BC31}" type="presOf" srcId="{B2A7E9BB-33DD-495B-8884-0A0AA171B56A}" destId="{C165B3B6-EE12-457C-8F8F-A037023585CB}" srcOrd="0" destOrd="0" presId="urn:microsoft.com/office/officeart/2018/2/layout/IconVerticalSolidList"/>
    <dgm:cxn modelId="{9C15FEC7-8313-4D5C-A17B-03539959B0FF}" type="presOf" srcId="{C6CF8743-2F37-41BF-87E1-C8A84EFDC7BC}" destId="{05C668BB-482A-41DA-BCC5-5BA67A6EE3CA}" srcOrd="0" destOrd="0" presId="urn:microsoft.com/office/officeart/2018/2/layout/IconVerticalSolidList"/>
    <dgm:cxn modelId="{321018D3-26F8-4F3F-AEB9-417D1CEFAA4D}" srcId="{2F4704BB-13D8-47D3-8D25-A16F28839BD4}" destId="{C6CF8743-2F37-41BF-87E1-C8A84EFDC7BC}" srcOrd="3" destOrd="0" parTransId="{3CD651AD-29E9-4119-BDDF-C5F0894C8857}" sibTransId="{0FE77A90-747F-44F5-AF9F-DC5E51AF5153}"/>
    <dgm:cxn modelId="{5B438EE0-607D-4CE0-A26D-6C7A5577896A}" srcId="{2F4704BB-13D8-47D3-8D25-A16F28839BD4}" destId="{94A4DEC9-2CED-412A-8FFA-0206EADF7D39}" srcOrd="4" destOrd="0" parTransId="{26FA0EE5-6E75-4B75-89EC-D3FD361FA558}" sibTransId="{FFFDA2AC-0A29-4A5A-859D-0A5E6F7056C2}"/>
    <dgm:cxn modelId="{18CA64FC-ECCC-4810-AD53-055BAE6D5AE7}" srcId="{2F4704BB-13D8-47D3-8D25-A16F28839BD4}" destId="{3544138B-D6D5-4B7B-984D-AD90CD986CDB}" srcOrd="2" destOrd="0" parTransId="{FA8312C5-53FD-483E-940F-E42A2F2DC2CF}" sibTransId="{482FF638-5E17-4A03-91ED-DE47881ECF13}"/>
    <dgm:cxn modelId="{5814CE82-CB0E-4C77-959D-0DBDCBFFB1DC}" type="presParOf" srcId="{5C067C50-BA98-4899-9605-711FD57466EE}" destId="{705E204E-057C-4C0B-9C4E-03157F857DE2}" srcOrd="0" destOrd="0" presId="urn:microsoft.com/office/officeart/2018/2/layout/IconVerticalSolidList"/>
    <dgm:cxn modelId="{C7C87FEA-C599-4656-8A38-061F6719C918}" type="presParOf" srcId="{705E204E-057C-4C0B-9C4E-03157F857DE2}" destId="{F7FCD094-32C1-43F6-AF97-2C41597B5574}" srcOrd="0" destOrd="0" presId="urn:microsoft.com/office/officeart/2018/2/layout/IconVerticalSolidList"/>
    <dgm:cxn modelId="{1678494D-8400-41F9-A87A-BBD7FAA02E75}" type="presParOf" srcId="{705E204E-057C-4C0B-9C4E-03157F857DE2}" destId="{3EE6EBF1-1A90-49BA-9518-AC73CF7D4BE3}" srcOrd="1" destOrd="0" presId="urn:microsoft.com/office/officeart/2018/2/layout/IconVerticalSolidList"/>
    <dgm:cxn modelId="{255CC18E-F8C3-4C6E-AADC-94C048EEE434}" type="presParOf" srcId="{705E204E-057C-4C0B-9C4E-03157F857DE2}" destId="{D3659E8C-2B78-452A-A3C5-BBCBA2EBE9FB}" srcOrd="2" destOrd="0" presId="urn:microsoft.com/office/officeart/2018/2/layout/IconVerticalSolidList"/>
    <dgm:cxn modelId="{F946F2DB-C993-4D08-8A97-7E19BFB5821A}" type="presParOf" srcId="{705E204E-057C-4C0B-9C4E-03157F857DE2}" destId="{79861A28-51A2-4042-B87F-E88A5902B7CF}" srcOrd="3" destOrd="0" presId="urn:microsoft.com/office/officeart/2018/2/layout/IconVerticalSolidList"/>
    <dgm:cxn modelId="{1696D59E-04C1-4F97-BA80-73E069A39E5F}" type="presParOf" srcId="{5C067C50-BA98-4899-9605-711FD57466EE}" destId="{5407C5D8-7B8C-4515-8551-3BD55D185454}" srcOrd="1" destOrd="0" presId="urn:microsoft.com/office/officeart/2018/2/layout/IconVerticalSolidList"/>
    <dgm:cxn modelId="{6E35B63B-8392-41B2-B362-379A69DECAA5}" type="presParOf" srcId="{5C067C50-BA98-4899-9605-711FD57466EE}" destId="{8F4C37F9-7B76-490F-97AA-BB0B052A67E2}" srcOrd="2" destOrd="0" presId="urn:microsoft.com/office/officeart/2018/2/layout/IconVerticalSolidList"/>
    <dgm:cxn modelId="{3EDD6D73-1EC8-40C2-811D-67975DAC1919}" type="presParOf" srcId="{8F4C37F9-7B76-490F-97AA-BB0B052A67E2}" destId="{BD9C53C6-3ED5-4E0F-8E5E-CCBCF3C27659}" srcOrd="0" destOrd="0" presId="urn:microsoft.com/office/officeart/2018/2/layout/IconVerticalSolidList"/>
    <dgm:cxn modelId="{049325AE-B41E-4BEA-B2FA-6E670EA5AC8B}" type="presParOf" srcId="{8F4C37F9-7B76-490F-97AA-BB0B052A67E2}" destId="{F835E9B1-0B0C-472A-8F97-D37BB58D4795}" srcOrd="1" destOrd="0" presId="urn:microsoft.com/office/officeart/2018/2/layout/IconVerticalSolidList"/>
    <dgm:cxn modelId="{A91F1BCD-D216-4726-9172-B9AD9E3800E4}" type="presParOf" srcId="{8F4C37F9-7B76-490F-97AA-BB0B052A67E2}" destId="{DBB7E281-3415-46F2-84A0-9F1106D4EEF6}" srcOrd="2" destOrd="0" presId="urn:microsoft.com/office/officeart/2018/2/layout/IconVerticalSolidList"/>
    <dgm:cxn modelId="{E5A6CFB2-885E-40CD-9D3E-CCEED0175648}" type="presParOf" srcId="{8F4C37F9-7B76-490F-97AA-BB0B052A67E2}" destId="{C165B3B6-EE12-457C-8F8F-A037023585CB}" srcOrd="3" destOrd="0" presId="urn:microsoft.com/office/officeart/2018/2/layout/IconVerticalSolidList"/>
    <dgm:cxn modelId="{C4E80C4C-C203-49DA-B1D7-A0B4195A9AE7}" type="presParOf" srcId="{5C067C50-BA98-4899-9605-711FD57466EE}" destId="{BEFC3D19-E2CB-45B4-9638-9F3A3B9C412D}" srcOrd="3" destOrd="0" presId="urn:microsoft.com/office/officeart/2018/2/layout/IconVerticalSolidList"/>
    <dgm:cxn modelId="{46F31901-A9A8-4CA5-9F00-F3BD0F4CFAA1}" type="presParOf" srcId="{5C067C50-BA98-4899-9605-711FD57466EE}" destId="{08A731F6-7526-4555-AC89-38941F79CA6D}" srcOrd="4" destOrd="0" presId="urn:microsoft.com/office/officeart/2018/2/layout/IconVerticalSolidList"/>
    <dgm:cxn modelId="{7D208FFD-9602-4E85-B8A5-0FF192A368E8}" type="presParOf" srcId="{08A731F6-7526-4555-AC89-38941F79CA6D}" destId="{3501A1D5-8913-4837-8EA5-3C66D23BAF0B}" srcOrd="0" destOrd="0" presId="urn:microsoft.com/office/officeart/2018/2/layout/IconVerticalSolidList"/>
    <dgm:cxn modelId="{05C72C8A-6C8F-4407-A819-0621B3D0B1A0}" type="presParOf" srcId="{08A731F6-7526-4555-AC89-38941F79CA6D}" destId="{8539BBF6-1903-4B35-9B58-8FE4A80C5CEE}" srcOrd="1" destOrd="0" presId="urn:microsoft.com/office/officeart/2018/2/layout/IconVerticalSolidList"/>
    <dgm:cxn modelId="{E9CA0A33-5ACC-4718-8AAF-572ABACDC71F}" type="presParOf" srcId="{08A731F6-7526-4555-AC89-38941F79CA6D}" destId="{D3FE4148-1AE0-485F-9986-41EF73F9D98D}" srcOrd="2" destOrd="0" presId="urn:microsoft.com/office/officeart/2018/2/layout/IconVerticalSolidList"/>
    <dgm:cxn modelId="{094C7F8F-0E6B-4852-BE7C-C7B87BD3BF81}" type="presParOf" srcId="{08A731F6-7526-4555-AC89-38941F79CA6D}" destId="{65841392-0769-4ACA-ACC7-3B6199F26DA3}" srcOrd="3" destOrd="0" presId="urn:microsoft.com/office/officeart/2018/2/layout/IconVerticalSolidList"/>
    <dgm:cxn modelId="{D79D4B40-B600-4A9C-97E2-EB7D6B4A0323}" type="presParOf" srcId="{5C067C50-BA98-4899-9605-711FD57466EE}" destId="{254AFAE9-8D0F-4091-8524-DEC3B9B7A8FE}" srcOrd="5" destOrd="0" presId="urn:microsoft.com/office/officeart/2018/2/layout/IconVerticalSolidList"/>
    <dgm:cxn modelId="{AA8B6A6A-F93B-4F00-B2A8-B2119F582381}" type="presParOf" srcId="{5C067C50-BA98-4899-9605-711FD57466EE}" destId="{05164B6A-3012-4ADB-9F91-DC5671386975}" srcOrd="6" destOrd="0" presId="urn:microsoft.com/office/officeart/2018/2/layout/IconVerticalSolidList"/>
    <dgm:cxn modelId="{64263211-85A3-4FDB-AEC3-D401E424B956}" type="presParOf" srcId="{05164B6A-3012-4ADB-9F91-DC5671386975}" destId="{E9B2CFD4-3C13-4E25-B6EF-C83C0DD377EB}" srcOrd="0" destOrd="0" presId="urn:microsoft.com/office/officeart/2018/2/layout/IconVerticalSolidList"/>
    <dgm:cxn modelId="{C74F8502-5E11-4DF2-8C9B-646E92D59518}" type="presParOf" srcId="{05164B6A-3012-4ADB-9F91-DC5671386975}" destId="{E19EB4CC-78B6-4695-B04D-0922251972D0}" srcOrd="1" destOrd="0" presId="urn:microsoft.com/office/officeart/2018/2/layout/IconVerticalSolidList"/>
    <dgm:cxn modelId="{74E5FDA0-2980-4EA7-B4AF-6A529E1CA065}" type="presParOf" srcId="{05164B6A-3012-4ADB-9F91-DC5671386975}" destId="{3B5B6EC2-0302-4940-AFA7-66E696FB6D76}" srcOrd="2" destOrd="0" presId="urn:microsoft.com/office/officeart/2018/2/layout/IconVerticalSolidList"/>
    <dgm:cxn modelId="{B6E93332-7538-4A4D-A0D4-E5E9D7DF585B}" type="presParOf" srcId="{05164B6A-3012-4ADB-9F91-DC5671386975}" destId="{05C668BB-482A-41DA-BCC5-5BA67A6EE3CA}" srcOrd="3" destOrd="0" presId="urn:microsoft.com/office/officeart/2018/2/layout/IconVerticalSolidList"/>
    <dgm:cxn modelId="{0F01564D-2B3B-4602-8F91-8A1C675B876D}" type="presParOf" srcId="{5C067C50-BA98-4899-9605-711FD57466EE}" destId="{94C8F73C-5E20-4A49-A335-0A798D602B47}" srcOrd="7" destOrd="0" presId="urn:microsoft.com/office/officeart/2018/2/layout/IconVerticalSolidList"/>
    <dgm:cxn modelId="{5E5A81EB-A9CA-424A-8618-A798E316664E}" type="presParOf" srcId="{5C067C50-BA98-4899-9605-711FD57466EE}" destId="{128AAD94-5D73-4791-AFFB-BF03F7F3560E}" srcOrd="8" destOrd="0" presId="urn:microsoft.com/office/officeart/2018/2/layout/IconVerticalSolidList"/>
    <dgm:cxn modelId="{7EC10053-59B3-4FCA-8889-6DA7EAF0A110}" type="presParOf" srcId="{128AAD94-5D73-4791-AFFB-BF03F7F3560E}" destId="{2120CF78-4852-47AD-BAD6-5ED2FB0DB39F}" srcOrd="0" destOrd="0" presId="urn:microsoft.com/office/officeart/2018/2/layout/IconVerticalSolidList"/>
    <dgm:cxn modelId="{FBA6177A-C615-40BA-BC5E-1019C62D38CB}" type="presParOf" srcId="{128AAD94-5D73-4791-AFFB-BF03F7F3560E}" destId="{CF35C745-BC02-45CB-BF94-D8D8FF1C4A56}" srcOrd="1" destOrd="0" presId="urn:microsoft.com/office/officeart/2018/2/layout/IconVerticalSolidList"/>
    <dgm:cxn modelId="{2D1568D8-0415-405C-A558-617792766FFF}" type="presParOf" srcId="{128AAD94-5D73-4791-AFFB-BF03F7F3560E}" destId="{1C47F4F5-1761-478F-B632-D303D800B25C}" srcOrd="2" destOrd="0" presId="urn:microsoft.com/office/officeart/2018/2/layout/IconVerticalSolidList"/>
    <dgm:cxn modelId="{F2421568-E17E-4DD7-8D17-DC7F79CBBCF4}" type="presParOf" srcId="{128AAD94-5D73-4791-AFFB-BF03F7F3560E}" destId="{0F137A4C-3839-403C-A4DC-BEBB529E572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905460-B0F6-45DB-9721-54FB3DAEF16E}"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3F33EEE0-9A15-4274-A1EA-3C7DC1647941}">
      <dgm:prSet/>
      <dgm:spPr/>
      <dgm:t>
        <a:bodyPr/>
        <a:lstStyle/>
        <a:p>
          <a:r>
            <a:rPr lang="en-US"/>
            <a:t>Don’t procrastinate. </a:t>
          </a:r>
        </a:p>
      </dgm:t>
    </dgm:pt>
    <dgm:pt modelId="{F3C05FA8-97A8-4F3A-A046-AEE2905A0A18}" type="parTrans" cxnId="{C943087E-45C4-45FD-BF70-18859EAE3786}">
      <dgm:prSet/>
      <dgm:spPr/>
      <dgm:t>
        <a:bodyPr/>
        <a:lstStyle/>
        <a:p>
          <a:endParaRPr lang="en-US"/>
        </a:p>
      </dgm:t>
    </dgm:pt>
    <dgm:pt modelId="{E1D0AE31-2FB6-4573-B9A8-0C600D5687F7}" type="sibTrans" cxnId="{C943087E-45C4-45FD-BF70-18859EAE3786}">
      <dgm:prSet/>
      <dgm:spPr/>
      <dgm:t>
        <a:bodyPr/>
        <a:lstStyle/>
        <a:p>
          <a:endParaRPr lang="en-US"/>
        </a:p>
      </dgm:t>
    </dgm:pt>
    <dgm:pt modelId="{8086A1A6-8459-46C2-AAEA-E78FC1EE6590}">
      <dgm:prSet/>
      <dgm:spPr/>
      <dgm:t>
        <a:bodyPr/>
        <a:lstStyle/>
        <a:p>
          <a:r>
            <a:rPr lang="en-US" dirty="0"/>
            <a:t>Choose the right place and time. </a:t>
          </a:r>
        </a:p>
      </dgm:t>
    </dgm:pt>
    <dgm:pt modelId="{9F8E06F6-E89B-4AD3-8CB2-7B3797B958B0}" type="parTrans" cxnId="{1D45DA78-3CFD-463B-B693-D0E8DB2BCEA5}">
      <dgm:prSet/>
      <dgm:spPr/>
      <dgm:t>
        <a:bodyPr/>
        <a:lstStyle/>
        <a:p>
          <a:endParaRPr lang="en-US"/>
        </a:p>
      </dgm:t>
    </dgm:pt>
    <dgm:pt modelId="{5EF0419F-9AFD-412E-9E85-762D15FF66C8}" type="sibTrans" cxnId="{1D45DA78-3CFD-463B-B693-D0E8DB2BCEA5}">
      <dgm:prSet/>
      <dgm:spPr/>
      <dgm:t>
        <a:bodyPr/>
        <a:lstStyle/>
        <a:p>
          <a:endParaRPr lang="en-US"/>
        </a:p>
      </dgm:t>
    </dgm:pt>
    <dgm:pt modelId="{529F4E17-8F35-47DA-A8B6-89EF9DAAF033}">
      <dgm:prSet/>
      <dgm:spPr/>
      <dgm:t>
        <a:bodyPr/>
        <a:lstStyle/>
        <a:p>
          <a:r>
            <a:rPr lang="en-US" dirty="0"/>
            <a:t>Sometimes a conversation over coffee is best. </a:t>
          </a:r>
        </a:p>
      </dgm:t>
    </dgm:pt>
    <dgm:pt modelId="{4581B14B-1691-4C6F-8658-AC1BEA42B527}" type="parTrans" cxnId="{0035CC23-4CCC-45E6-A109-ED8EF08519D1}">
      <dgm:prSet/>
      <dgm:spPr/>
      <dgm:t>
        <a:bodyPr/>
        <a:lstStyle/>
        <a:p>
          <a:endParaRPr lang="en-US"/>
        </a:p>
      </dgm:t>
    </dgm:pt>
    <dgm:pt modelId="{26C83D50-1218-4CE6-8822-D03235626D7E}" type="sibTrans" cxnId="{0035CC23-4CCC-45E6-A109-ED8EF08519D1}">
      <dgm:prSet/>
      <dgm:spPr/>
      <dgm:t>
        <a:bodyPr/>
        <a:lstStyle/>
        <a:p>
          <a:endParaRPr lang="en-US"/>
        </a:p>
      </dgm:t>
    </dgm:pt>
    <dgm:pt modelId="{6F5EA0CF-FDB4-4113-A2AC-1268361D7E03}">
      <dgm:prSet/>
      <dgm:spPr/>
      <dgm:t>
        <a:bodyPr/>
        <a:lstStyle/>
        <a:p>
          <a:r>
            <a:rPr lang="en-US" dirty="0"/>
            <a:t>Watch for “power” stance – arrange chairs in circle or next to each other. </a:t>
          </a:r>
        </a:p>
      </dgm:t>
    </dgm:pt>
    <dgm:pt modelId="{60891D43-B803-4EF3-853F-72A1AEFB78CA}" type="parTrans" cxnId="{48332530-D919-445A-8A30-77E70221211C}">
      <dgm:prSet/>
      <dgm:spPr/>
      <dgm:t>
        <a:bodyPr/>
        <a:lstStyle/>
        <a:p>
          <a:endParaRPr lang="en-US"/>
        </a:p>
      </dgm:t>
    </dgm:pt>
    <dgm:pt modelId="{E78B82A7-74C3-42CA-9B98-1CB284BCE755}" type="sibTrans" cxnId="{48332530-D919-445A-8A30-77E70221211C}">
      <dgm:prSet/>
      <dgm:spPr/>
      <dgm:t>
        <a:bodyPr/>
        <a:lstStyle/>
        <a:p>
          <a:endParaRPr lang="en-US"/>
        </a:p>
      </dgm:t>
    </dgm:pt>
    <dgm:pt modelId="{750FEAD3-955E-41DC-A0A4-185DE6AFC1BB}">
      <dgm:prSet/>
      <dgm:spPr/>
      <dgm:t>
        <a:bodyPr/>
        <a:lstStyle/>
        <a:p>
          <a:r>
            <a:rPr lang="en-US" dirty="0"/>
            <a:t>Pay attention to body language.</a:t>
          </a:r>
        </a:p>
      </dgm:t>
    </dgm:pt>
    <dgm:pt modelId="{78A085D4-001B-4C8B-A8BB-A64A8A788945}" type="parTrans" cxnId="{03823A46-AA23-4D7A-A2E2-1D5150946A11}">
      <dgm:prSet/>
      <dgm:spPr/>
      <dgm:t>
        <a:bodyPr/>
        <a:lstStyle/>
        <a:p>
          <a:endParaRPr lang="en-US"/>
        </a:p>
      </dgm:t>
    </dgm:pt>
    <dgm:pt modelId="{4276D286-963B-4BC1-AE03-553E12BFEB79}" type="sibTrans" cxnId="{03823A46-AA23-4D7A-A2E2-1D5150946A11}">
      <dgm:prSet/>
      <dgm:spPr/>
      <dgm:t>
        <a:bodyPr/>
        <a:lstStyle/>
        <a:p>
          <a:endParaRPr lang="en-US"/>
        </a:p>
      </dgm:t>
    </dgm:pt>
    <dgm:pt modelId="{31E76970-B79A-470C-8750-9D9A0C51171F}">
      <dgm:prSet/>
      <dgm:spPr/>
      <dgm:t>
        <a:bodyPr/>
        <a:lstStyle/>
        <a:p>
          <a:r>
            <a:rPr lang="en-US" dirty="0"/>
            <a:t>Be authentic and respectful.  </a:t>
          </a:r>
        </a:p>
      </dgm:t>
    </dgm:pt>
    <dgm:pt modelId="{87DC0DC7-860C-4297-836F-CEF7D9DB1CD0}" type="parTrans" cxnId="{A10829CB-5B8F-4C41-8E8B-12BE9E502618}">
      <dgm:prSet/>
      <dgm:spPr/>
      <dgm:t>
        <a:bodyPr/>
        <a:lstStyle/>
        <a:p>
          <a:endParaRPr lang="en-US"/>
        </a:p>
      </dgm:t>
    </dgm:pt>
    <dgm:pt modelId="{3F31959E-442D-4DFD-B16F-0D0DBAF95658}" type="sibTrans" cxnId="{A10829CB-5B8F-4C41-8E8B-12BE9E502618}">
      <dgm:prSet/>
      <dgm:spPr/>
      <dgm:t>
        <a:bodyPr/>
        <a:lstStyle/>
        <a:p>
          <a:endParaRPr lang="en-US"/>
        </a:p>
      </dgm:t>
    </dgm:pt>
    <dgm:pt modelId="{F8D9F22C-707F-4756-AE4F-7DDDA2EEC508}">
      <dgm:prSet/>
      <dgm:spPr/>
      <dgm:t>
        <a:bodyPr/>
        <a:lstStyle/>
        <a:p>
          <a:r>
            <a:rPr lang="en-US" dirty="0"/>
            <a:t>Clear is kind. </a:t>
          </a:r>
        </a:p>
      </dgm:t>
    </dgm:pt>
    <dgm:pt modelId="{E3CD1996-966F-4081-AA3D-E4C217E6483C}" type="parTrans" cxnId="{652FC885-5492-490D-B107-C0DA022F3A05}">
      <dgm:prSet/>
      <dgm:spPr/>
      <dgm:t>
        <a:bodyPr/>
        <a:lstStyle/>
        <a:p>
          <a:endParaRPr lang="en-US"/>
        </a:p>
      </dgm:t>
    </dgm:pt>
    <dgm:pt modelId="{41EEE891-3056-4F3D-8626-FEE2F6D02BFA}" type="sibTrans" cxnId="{652FC885-5492-490D-B107-C0DA022F3A05}">
      <dgm:prSet/>
      <dgm:spPr/>
      <dgm:t>
        <a:bodyPr/>
        <a:lstStyle/>
        <a:p>
          <a:endParaRPr lang="en-US"/>
        </a:p>
      </dgm:t>
    </dgm:pt>
    <dgm:pt modelId="{0135CC25-B275-4E36-88F1-3BBDDAA50A4C}" type="pres">
      <dgm:prSet presAssocID="{6D905460-B0F6-45DB-9721-54FB3DAEF16E}" presName="linear" presStyleCnt="0">
        <dgm:presLayoutVars>
          <dgm:dir/>
          <dgm:animLvl val="lvl"/>
          <dgm:resizeHandles val="exact"/>
        </dgm:presLayoutVars>
      </dgm:prSet>
      <dgm:spPr/>
    </dgm:pt>
    <dgm:pt modelId="{BF5C9047-D4F3-4F96-91F6-2E46A44B971E}" type="pres">
      <dgm:prSet presAssocID="{3F33EEE0-9A15-4274-A1EA-3C7DC1647941}" presName="parentLin" presStyleCnt="0"/>
      <dgm:spPr/>
    </dgm:pt>
    <dgm:pt modelId="{13A332B9-0F52-498E-88FF-742DF6BF6DD9}" type="pres">
      <dgm:prSet presAssocID="{3F33EEE0-9A15-4274-A1EA-3C7DC1647941}" presName="parentLeftMargin" presStyleLbl="node1" presStyleIdx="0" presStyleCnt="3"/>
      <dgm:spPr/>
    </dgm:pt>
    <dgm:pt modelId="{377FEC14-0907-4EE5-B023-4B7B8DBB16CC}" type="pres">
      <dgm:prSet presAssocID="{3F33EEE0-9A15-4274-A1EA-3C7DC1647941}" presName="parentText" presStyleLbl="node1" presStyleIdx="0" presStyleCnt="3">
        <dgm:presLayoutVars>
          <dgm:chMax val="0"/>
          <dgm:bulletEnabled val="1"/>
        </dgm:presLayoutVars>
      </dgm:prSet>
      <dgm:spPr/>
    </dgm:pt>
    <dgm:pt modelId="{9A42B580-A8C8-4F1C-B24B-DD8348C29A94}" type="pres">
      <dgm:prSet presAssocID="{3F33EEE0-9A15-4274-A1EA-3C7DC1647941}" presName="negativeSpace" presStyleCnt="0"/>
      <dgm:spPr/>
    </dgm:pt>
    <dgm:pt modelId="{6BCD9AA8-436F-4BEA-92C3-DA72905A4FB9}" type="pres">
      <dgm:prSet presAssocID="{3F33EEE0-9A15-4274-A1EA-3C7DC1647941}" presName="childText" presStyleLbl="conFgAcc1" presStyleIdx="0" presStyleCnt="3">
        <dgm:presLayoutVars>
          <dgm:bulletEnabled val="1"/>
        </dgm:presLayoutVars>
      </dgm:prSet>
      <dgm:spPr/>
    </dgm:pt>
    <dgm:pt modelId="{C075B32C-A5F3-421B-8982-037959B089F9}" type="pres">
      <dgm:prSet presAssocID="{E1D0AE31-2FB6-4573-B9A8-0C600D5687F7}" presName="spaceBetweenRectangles" presStyleCnt="0"/>
      <dgm:spPr/>
    </dgm:pt>
    <dgm:pt modelId="{FD6275CA-78FC-4BA0-8F68-52D70B1BF1A9}" type="pres">
      <dgm:prSet presAssocID="{8086A1A6-8459-46C2-AAEA-E78FC1EE6590}" presName="parentLin" presStyleCnt="0"/>
      <dgm:spPr/>
    </dgm:pt>
    <dgm:pt modelId="{10C4D6F7-27DB-41FC-8ED7-AAA687021B19}" type="pres">
      <dgm:prSet presAssocID="{8086A1A6-8459-46C2-AAEA-E78FC1EE6590}" presName="parentLeftMargin" presStyleLbl="node1" presStyleIdx="0" presStyleCnt="3"/>
      <dgm:spPr/>
    </dgm:pt>
    <dgm:pt modelId="{060153C5-DDE5-4855-839F-F0952D8E22D1}" type="pres">
      <dgm:prSet presAssocID="{8086A1A6-8459-46C2-AAEA-E78FC1EE6590}" presName="parentText" presStyleLbl="node1" presStyleIdx="1" presStyleCnt="3">
        <dgm:presLayoutVars>
          <dgm:chMax val="0"/>
          <dgm:bulletEnabled val="1"/>
        </dgm:presLayoutVars>
      </dgm:prSet>
      <dgm:spPr/>
    </dgm:pt>
    <dgm:pt modelId="{B30BB51D-A386-4ADB-A86B-CB5F18B4FA8F}" type="pres">
      <dgm:prSet presAssocID="{8086A1A6-8459-46C2-AAEA-E78FC1EE6590}" presName="negativeSpace" presStyleCnt="0"/>
      <dgm:spPr/>
    </dgm:pt>
    <dgm:pt modelId="{BF2BE0CC-6BB1-48DC-ADD2-BF26DB9DD13A}" type="pres">
      <dgm:prSet presAssocID="{8086A1A6-8459-46C2-AAEA-E78FC1EE6590}" presName="childText" presStyleLbl="conFgAcc1" presStyleIdx="1" presStyleCnt="3">
        <dgm:presLayoutVars>
          <dgm:bulletEnabled val="1"/>
        </dgm:presLayoutVars>
      </dgm:prSet>
      <dgm:spPr/>
    </dgm:pt>
    <dgm:pt modelId="{D5F3FDCF-1B17-4209-BB53-38553CB7C7FC}" type="pres">
      <dgm:prSet presAssocID="{5EF0419F-9AFD-412E-9E85-762D15FF66C8}" presName="spaceBetweenRectangles" presStyleCnt="0"/>
      <dgm:spPr/>
    </dgm:pt>
    <dgm:pt modelId="{37E2CB8F-3FC8-4DF4-8123-A340AC165552}" type="pres">
      <dgm:prSet presAssocID="{31E76970-B79A-470C-8750-9D9A0C51171F}" presName="parentLin" presStyleCnt="0"/>
      <dgm:spPr/>
    </dgm:pt>
    <dgm:pt modelId="{E5C4FE34-73B9-44A2-AFAD-9258F8856EDF}" type="pres">
      <dgm:prSet presAssocID="{31E76970-B79A-470C-8750-9D9A0C51171F}" presName="parentLeftMargin" presStyleLbl="node1" presStyleIdx="1" presStyleCnt="3"/>
      <dgm:spPr/>
    </dgm:pt>
    <dgm:pt modelId="{3CB5FD67-4D81-4BDA-BEEB-6262DCF7E5E3}" type="pres">
      <dgm:prSet presAssocID="{31E76970-B79A-470C-8750-9D9A0C51171F}" presName="parentText" presStyleLbl="node1" presStyleIdx="2" presStyleCnt="3">
        <dgm:presLayoutVars>
          <dgm:chMax val="0"/>
          <dgm:bulletEnabled val="1"/>
        </dgm:presLayoutVars>
      </dgm:prSet>
      <dgm:spPr/>
    </dgm:pt>
    <dgm:pt modelId="{0BA2E1D6-DC23-428E-BBF8-1F6DC1E5931C}" type="pres">
      <dgm:prSet presAssocID="{31E76970-B79A-470C-8750-9D9A0C51171F}" presName="negativeSpace" presStyleCnt="0"/>
      <dgm:spPr/>
    </dgm:pt>
    <dgm:pt modelId="{0A970570-A843-418B-A89F-C52C77AEFD8C}" type="pres">
      <dgm:prSet presAssocID="{31E76970-B79A-470C-8750-9D9A0C51171F}" presName="childText" presStyleLbl="conFgAcc1" presStyleIdx="2" presStyleCnt="3">
        <dgm:presLayoutVars>
          <dgm:bulletEnabled val="1"/>
        </dgm:presLayoutVars>
      </dgm:prSet>
      <dgm:spPr/>
    </dgm:pt>
  </dgm:ptLst>
  <dgm:cxnLst>
    <dgm:cxn modelId="{ED80EE04-1DA3-4B41-996F-945FCCFD50B1}" type="presOf" srcId="{F8D9F22C-707F-4756-AE4F-7DDDA2EEC508}" destId="{0A970570-A843-418B-A89F-C52C77AEFD8C}" srcOrd="0" destOrd="0" presId="urn:microsoft.com/office/officeart/2005/8/layout/list1"/>
    <dgm:cxn modelId="{380F5C06-4914-42A0-8703-85573835FC48}" type="presOf" srcId="{6D905460-B0F6-45DB-9721-54FB3DAEF16E}" destId="{0135CC25-B275-4E36-88F1-3BBDDAA50A4C}" srcOrd="0" destOrd="0" presId="urn:microsoft.com/office/officeart/2005/8/layout/list1"/>
    <dgm:cxn modelId="{14AD1409-0600-48A2-8E6E-6E690EE7AF07}" type="presOf" srcId="{750FEAD3-955E-41DC-A0A4-185DE6AFC1BB}" destId="{BF2BE0CC-6BB1-48DC-ADD2-BF26DB9DD13A}" srcOrd="0" destOrd="2" presId="urn:microsoft.com/office/officeart/2005/8/layout/list1"/>
    <dgm:cxn modelId="{0035CC23-4CCC-45E6-A109-ED8EF08519D1}" srcId="{8086A1A6-8459-46C2-AAEA-E78FC1EE6590}" destId="{529F4E17-8F35-47DA-A8B6-89EF9DAAF033}" srcOrd="0" destOrd="0" parTransId="{4581B14B-1691-4C6F-8658-AC1BEA42B527}" sibTransId="{26C83D50-1218-4CE6-8822-D03235626D7E}"/>
    <dgm:cxn modelId="{48332530-D919-445A-8A30-77E70221211C}" srcId="{8086A1A6-8459-46C2-AAEA-E78FC1EE6590}" destId="{6F5EA0CF-FDB4-4113-A2AC-1268361D7E03}" srcOrd="1" destOrd="0" parTransId="{60891D43-B803-4EF3-853F-72A1AEFB78CA}" sibTransId="{E78B82A7-74C3-42CA-9B98-1CB284BCE755}"/>
    <dgm:cxn modelId="{F497A539-F414-4F77-AC9C-0E3D96CBEFCD}" type="presOf" srcId="{3F33EEE0-9A15-4274-A1EA-3C7DC1647941}" destId="{377FEC14-0907-4EE5-B023-4B7B8DBB16CC}" srcOrd="1" destOrd="0" presId="urn:microsoft.com/office/officeart/2005/8/layout/list1"/>
    <dgm:cxn modelId="{9832E140-8E8C-4095-998D-84A7266B4792}" type="presOf" srcId="{31E76970-B79A-470C-8750-9D9A0C51171F}" destId="{E5C4FE34-73B9-44A2-AFAD-9258F8856EDF}" srcOrd="0" destOrd="0" presId="urn:microsoft.com/office/officeart/2005/8/layout/list1"/>
    <dgm:cxn modelId="{03823A46-AA23-4D7A-A2E2-1D5150946A11}" srcId="{8086A1A6-8459-46C2-AAEA-E78FC1EE6590}" destId="{750FEAD3-955E-41DC-A0A4-185DE6AFC1BB}" srcOrd="2" destOrd="0" parTransId="{78A085D4-001B-4C8B-A8BB-A64A8A788945}" sibTransId="{4276D286-963B-4BC1-AE03-553E12BFEB79}"/>
    <dgm:cxn modelId="{3CA6FA6B-2CDA-4B63-886F-17BBA32B8431}" type="presOf" srcId="{529F4E17-8F35-47DA-A8B6-89EF9DAAF033}" destId="{BF2BE0CC-6BB1-48DC-ADD2-BF26DB9DD13A}" srcOrd="0" destOrd="0" presId="urn:microsoft.com/office/officeart/2005/8/layout/list1"/>
    <dgm:cxn modelId="{51045F70-8BD1-4A8F-ADDF-A7C61564EB81}" type="presOf" srcId="{6F5EA0CF-FDB4-4113-A2AC-1268361D7E03}" destId="{BF2BE0CC-6BB1-48DC-ADD2-BF26DB9DD13A}" srcOrd="0" destOrd="1" presId="urn:microsoft.com/office/officeart/2005/8/layout/list1"/>
    <dgm:cxn modelId="{1D45DA78-3CFD-463B-B693-D0E8DB2BCEA5}" srcId="{6D905460-B0F6-45DB-9721-54FB3DAEF16E}" destId="{8086A1A6-8459-46C2-AAEA-E78FC1EE6590}" srcOrd="1" destOrd="0" parTransId="{9F8E06F6-E89B-4AD3-8CB2-7B3797B958B0}" sibTransId="{5EF0419F-9AFD-412E-9E85-762D15FF66C8}"/>
    <dgm:cxn modelId="{C943087E-45C4-45FD-BF70-18859EAE3786}" srcId="{6D905460-B0F6-45DB-9721-54FB3DAEF16E}" destId="{3F33EEE0-9A15-4274-A1EA-3C7DC1647941}" srcOrd="0" destOrd="0" parTransId="{F3C05FA8-97A8-4F3A-A046-AEE2905A0A18}" sibTransId="{E1D0AE31-2FB6-4573-B9A8-0C600D5687F7}"/>
    <dgm:cxn modelId="{27AD2183-CAA1-4C1B-9BBC-51B5EB6D1EEA}" type="presOf" srcId="{8086A1A6-8459-46C2-AAEA-E78FC1EE6590}" destId="{060153C5-DDE5-4855-839F-F0952D8E22D1}" srcOrd="1" destOrd="0" presId="urn:microsoft.com/office/officeart/2005/8/layout/list1"/>
    <dgm:cxn modelId="{652FC885-5492-490D-B107-C0DA022F3A05}" srcId="{31E76970-B79A-470C-8750-9D9A0C51171F}" destId="{F8D9F22C-707F-4756-AE4F-7DDDA2EEC508}" srcOrd="0" destOrd="0" parTransId="{E3CD1996-966F-4081-AA3D-E4C217E6483C}" sibTransId="{41EEE891-3056-4F3D-8626-FEE2F6D02BFA}"/>
    <dgm:cxn modelId="{97D6F2AE-95FE-4FEB-9874-E58718E0090A}" type="presOf" srcId="{8086A1A6-8459-46C2-AAEA-E78FC1EE6590}" destId="{10C4D6F7-27DB-41FC-8ED7-AAA687021B19}" srcOrd="0" destOrd="0" presId="urn:microsoft.com/office/officeart/2005/8/layout/list1"/>
    <dgm:cxn modelId="{A10829CB-5B8F-4C41-8E8B-12BE9E502618}" srcId="{6D905460-B0F6-45DB-9721-54FB3DAEF16E}" destId="{31E76970-B79A-470C-8750-9D9A0C51171F}" srcOrd="2" destOrd="0" parTransId="{87DC0DC7-860C-4297-836F-CEF7D9DB1CD0}" sibTransId="{3F31959E-442D-4DFD-B16F-0D0DBAF95658}"/>
    <dgm:cxn modelId="{9DF047EF-DF5F-4FB8-A1AE-5C48F3FDBAFA}" type="presOf" srcId="{31E76970-B79A-470C-8750-9D9A0C51171F}" destId="{3CB5FD67-4D81-4BDA-BEEB-6262DCF7E5E3}" srcOrd="1" destOrd="0" presId="urn:microsoft.com/office/officeart/2005/8/layout/list1"/>
    <dgm:cxn modelId="{CE882EF6-491F-4681-9564-60EB17DA5A0A}" type="presOf" srcId="{3F33EEE0-9A15-4274-A1EA-3C7DC1647941}" destId="{13A332B9-0F52-498E-88FF-742DF6BF6DD9}" srcOrd="0" destOrd="0" presId="urn:microsoft.com/office/officeart/2005/8/layout/list1"/>
    <dgm:cxn modelId="{6600026B-10D0-4646-9058-E493E0159504}" type="presParOf" srcId="{0135CC25-B275-4E36-88F1-3BBDDAA50A4C}" destId="{BF5C9047-D4F3-4F96-91F6-2E46A44B971E}" srcOrd="0" destOrd="0" presId="urn:microsoft.com/office/officeart/2005/8/layout/list1"/>
    <dgm:cxn modelId="{CA69E15C-98D3-4146-BF93-A13318955124}" type="presParOf" srcId="{BF5C9047-D4F3-4F96-91F6-2E46A44B971E}" destId="{13A332B9-0F52-498E-88FF-742DF6BF6DD9}" srcOrd="0" destOrd="0" presId="urn:microsoft.com/office/officeart/2005/8/layout/list1"/>
    <dgm:cxn modelId="{CAB31420-FEFA-48AA-9E01-6EEB0503CCED}" type="presParOf" srcId="{BF5C9047-D4F3-4F96-91F6-2E46A44B971E}" destId="{377FEC14-0907-4EE5-B023-4B7B8DBB16CC}" srcOrd="1" destOrd="0" presId="urn:microsoft.com/office/officeart/2005/8/layout/list1"/>
    <dgm:cxn modelId="{952F0DEB-0EA3-48EA-8725-BD7EC9E6795A}" type="presParOf" srcId="{0135CC25-B275-4E36-88F1-3BBDDAA50A4C}" destId="{9A42B580-A8C8-4F1C-B24B-DD8348C29A94}" srcOrd="1" destOrd="0" presId="urn:microsoft.com/office/officeart/2005/8/layout/list1"/>
    <dgm:cxn modelId="{90FFEF83-596E-46E5-9487-3387BD2E41AA}" type="presParOf" srcId="{0135CC25-B275-4E36-88F1-3BBDDAA50A4C}" destId="{6BCD9AA8-436F-4BEA-92C3-DA72905A4FB9}" srcOrd="2" destOrd="0" presId="urn:microsoft.com/office/officeart/2005/8/layout/list1"/>
    <dgm:cxn modelId="{9D2B83B4-CDF2-42D3-88AC-BF3021EB7F0F}" type="presParOf" srcId="{0135CC25-B275-4E36-88F1-3BBDDAA50A4C}" destId="{C075B32C-A5F3-421B-8982-037959B089F9}" srcOrd="3" destOrd="0" presId="urn:microsoft.com/office/officeart/2005/8/layout/list1"/>
    <dgm:cxn modelId="{791C962F-87A5-4017-9782-B17D7FD62BF3}" type="presParOf" srcId="{0135CC25-B275-4E36-88F1-3BBDDAA50A4C}" destId="{FD6275CA-78FC-4BA0-8F68-52D70B1BF1A9}" srcOrd="4" destOrd="0" presId="urn:microsoft.com/office/officeart/2005/8/layout/list1"/>
    <dgm:cxn modelId="{C9E902BC-B283-4372-AB9C-DAF110C14518}" type="presParOf" srcId="{FD6275CA-78FC-4BA0-8F68-52D70B1BF1A9}" destId="{10C4D6F7-27DB-41FC-8ED7-AAA687021B19}" srcOrd="0" destOrd="0" presId="urn:microsoft.com/office/officeart/2005/8/layout/list1"/>
    <dgm:cxn modelId="{0B454707-704D-493C-A5D7-95E39DD83D43}" type="presParOf" srcId="{FD6275CA-78FC-4BA0-8F68-52D70B1BF1A9}" destId="{060153C5-DDE5-4855-839F-F0952D8E22D1}" srcOrd="1" destOrd="0" presId="urn:microsoft.com/office/officeart/2005/8/layout/list1"/>
    <dgm:cxn modelId="{A387C13C-F74A-495E-90F2-5CB2D2948B7B}" type="presParOf" srcId="{0135CC25-B275-4E36-88F1-3BBDDAA50A4C}" destId="{B30BB51D-A386-4ADB-A86B-CB5F18B4FA8F}" srcOrd="5" destOrd="0" presId="urn:microsoft.com/office/officeart/2005/8/layout/list1"/>
    <dgm:cxn modelId="{BAB31391-DF62-4EB3-B122-A7CB1AEA7265}" type="presParOf" srcId="{0135CC25-B275-4E36-88F1-3BBDDAA50A4C}" destId="{BF2BE0CC-6BB1-48DC-ADD2-BF26DB9DD13A}" srcOrd="6" destOrd="0" presId="urn:microsoft.com/office/officeart/2005/8/layout/list1"/>
    <dgm:cxn modelId="{FE8D7E5C-62F8-46AE-AEC1-344ECC5E652C}" type="presParOf" srcId="{0135CC25-B275-4E36-88F1-3BBDDAA50A4C}" destId="{D5F3FDCF-1B17-4209-BB53-38553CB7C7FC}" srcOrd="7" destOrd="0" presId="urn:microsoft.com/office/officeart/2005/8/layout/list1"/>
    <dgm:cxn modelId="{DC0BEE83-5E29-4DA9-B2AF-AB26C495755D}" type="presParOf" srcId="{0135CC25-B275-4E36-88F1-3BBDDAA50A4C}" destId="{37E2CB8F-3FC8-4DF4-8123-A340AC165552}" srcOrd="8" destOrd="0" presId="urn:microsoft.com/office/officeart/2005/8/layout/list1"/>
    <dgm:cxn modelId="{DD274376-B3A0-486E-B731-A237E9485F97}" type="presParOf" srcId="{37E2CB8F-3FC8-4DF4-8123-A340AC165552}" destId="{E5C4FE34-73B9-44A2-AFAD-9258F8856EDF}" srcOrd="0" destOrd="0" presId="urn:microsoft.com/office/officeart/2005/8/layout/list1"/>
    <dgm:cxn modelId="{55C34224-5CAF-49FD-B24F-0620046A1B67}" type="presParOf" srcId="{37E2CB8F-3FC8-4DF4-8123-A340AC165552}" destId="{3CB5FD67-4D81-4BDA-BEEB-6262DCF7E5E3}" srcOrd="1" destOrd="0" presId="urn:microsoft.com/office/officeart/2005/8/layout/list1"/>
    <dgm:cxn modelId="{C7B9A197-C057-4DB3-B38C-3B28CD1DBEEB}" type="presParOf" srcId="{0135CC25-B275-4E36-88F1-3BBDDAA50A4C}" destId="{0BA2E1D6-DC23-428E-BBF8-1F6DC1E5931C}" srcOrd="9" destOrd="0" presId="urn:microsoft.com/office/officeart/2005/8/layout/list1"/>
    <dgm:cxn modelId="{D24D7691-E676-484F-B605-2324204BFDA1}" type="presParOf" srcId="{0135CC25-B275-4E36-88F1-3BBDDAA50A4C}" destId="{0A970570-A843-418B-A89F-C52C77AEFD8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CD939B-926B-4854-B8C2-DD06E422B1D2}" type="doc">
      <dgm:prSet loTypeId="urn:microsoft.com/office/officeart/2005/8/layout/default" loCatId="list" qsTypeId="urn:microsoft.com/office/officeart/2005/8/quickstyle/simple4" qsCatId="simple" csTypeId="urn:microsoft.com/office/officeart/2005/8/colors/accent0_3" csCatId="mainScheme" phldr="1"/>
      <dgm:spPr/>
      <dgm:t>
        <a:bodyPr/>
        <a:lstStyle/>
        <a:p>
          <a:endParaRPr lang="en-US"/>
        </a:p>
      </dgm:t>
    </dgm:pt>
    <dgm:pt modelId="{87ED721F-21B9-4905-BF77-8AC8049577A4}">
      <dgm:prSet/>
      <dgm:spPr/>
      <dgm:t>
        <a:bodyPr/>
        <a:lstStyle/>
        <a:p>
          <a:r>
            <a:rPr lang="en-US"/>
            <a:t>Those directly involved share their accounts</a:t>
          </a:r>
        </a:p>
      </dgm:t>
    </dgm:pt>
    <dgm:pt modelId="{E4539227-1CA1-4C15-8ECF-1FF8D06A6E1F}" type="parTrans" cxnId="{036BF8C3-1A72-4D8E-844A-AF6C8A342146}">
      <dgm:prSet/>
      <dgm:spPr/>
      <dgm:t>
        <a:bodyPr/>
        <a:lstStyle/>
        <a:p>
          <a:endParaRPr lang="en-US"/>
        </a:p>
      </dgm:t>
    </dgm:pt>
    <dgm:pt modelId="{CA9D739B-1AF5-40DA-B93D-85156E81A0D6}" type="sibTrans" cxnId="{036BF8C3-1A72-4D8E-844A-AF6C8A342146}">
      <dgm:prSet/>
      <dgm:spPr/>
      <dgm:t>
        <a:bodyPr/>
        <a:lstStyle/>
        <a:p>
          <a:endParaRPr lang="en-US"/>
        </a:p>
      </dgm:t>
    </dgm:pt>
    <dgm:pt modelId="{BC9B84E6-01C0-47D5-826F-A8AF73DA25B7}">
      <dgm:prSet/>
      <dgm:spPr/>
      <dgm:t>
        <a:bodyPr/>
        <a:lstStyle/>
        <a:p>
          <a:r>
            <a:rPr lang="en-US"/>
            <a:t>Each person gets full opportunity to speak</a:t>
          </a:r>
        </a:p>
      </dgm:t>
    </dgm:pt>
    <dgm:pt modelId="{3A0593A1-A2B3-49A4-8DE9-1473966F0731}" type="parTrans" cxnId="{398664F7-8C86-4F4B-9A04-D25A939AD40F}">
      <dgm:prSet/>
      <dgm:spPr/>
      <dgm:t>
        <a:bodyPr/>
        <a:lstStyle/>
        <a:p>
          <a:endParaRPr lang="en-US"/>
        </a:p>
      </dgm:t>
    </dgm:pt>
    <dgm:pt modelId="{691A70FE-577D-463C-B191-9B4F8D051ABA}" type="sibTrans" cxnId="{398664F7-8C86-4F4B-9A04-D25A939AD40F}">
      <dgm:prSet/>
      <dgm:spPr/>
      <dgm:t>
        <a:bodyPr/>
        <a:lstStyle/>
        <a:p>
          <a:endParaRPr lang="en-US"/>
        </a:p>
      </dgm:t>
    </dgm:pt>
    <dgm:pt modelId="{5D30C9DD-7455-4F10-BDBA-F63F7D052827}">
      <dgm:prSet/>
      <dgm:spPr/>
      <dgm:t>
        <a:bodyPr/>
        <a:lstStyle/>
        <a:p>
          <a:r>
            <a:rPr lang="en-US"/>
            <a:t>It’s nearly impossible to come to understanding if we don’t give each other the mutual respect of having a space to be heard.</a:t>
          </a:r>
        </a:p>
      </dgm:t>
    </dgm:pt>
    <dgm:pt modelId="{1CDA49ED-9DFB-49F9-9BBC-DA02C6F8C019}" type="parTrans" cxnId="{AA8D06F1-5499-48EB-BF22-940227ADC6A8}">
      <dgm:prSet/>
      <dgm:spPr/>
      <dgm:t>
        <a:bodyPr/>
        <a:lstStyle/>
        <a:p>
          <a:endParaRPr lang="en-US"/>
        </a:p>
      </dgm:t>
    </dgm:pt>
    <dgm:pt modelId="{0A50F025-D596-437B-841E-7A9A3CE40AB3}" type="sibTrans" cxnId="{AA8D06F1-5499-48EB-BF22-940227ADC6A8}">
      <dgm:prSet/>
      <dgm:spPr/>
      <dgm:t>
        <a:bodyPr/>
        <a:lstStyle/>
        <a:p>
          <a:endParaRPr lang="en-US"/>
        </a:p>
      </dgm:t>
    </dgm:pt>
    <dgm:pt modelId="{759DB342-BFB8-43FE-90E8-14AAAFF1FA3A}">
      <dgm:prSet/>
      <dgm:spPr/>
      <dgm:t>
        <a:bodyPr/>
        <a:lstStyle/>
        <a:p>
          <a:r>
            <a:rPr lang="en-US"/>
            <a:t>No back-and-forth or responses during this phase</a:t>
          </a:r>
        </a:p>
      </dgm:t>
    </dgm:pt>
    <dgm:pt modelId="{648D3E41-0DC8-41E4-9B63-66F58B71CA1E}" type="parTrans" cxnId="{4A481A7C-3B4A-4E9B-86EC-117F4238927E}">
      <dgm:prSet/>
      <dgm:spPr/>
      <dgm:t>
        <a:bodyPr/>
        <a:lstStyle/>
        <a:p>
          <a:endParaRPr lang="en-US"/>
        </a:p>
      </dgm:t>
    </dgm:pt>
    <dgm:pt modelId="{9C33DF59-F50F-44C6-BDE4-3ADFB45B80D4}" type="sibTrans" cxnId="{4A481A7C-3B4A-4E9B-86EC-117F4238927E}">
      <dgm:prSet/>
      <dgm:spPr/>
      <dgm:t>
        <a:bodyPr/>
        <a:lstStyle/>
        <a:p>
          <a:endParaRPr lang="en-US"/>
        </a:p>
      </dgm:t>
    </dgm:pt>
    <dgm:pt modelId="{1B421202-B8F9-46D4-82DF-45B24C0AFE12}">
      <dgm:prSet/>
      <dgm:spPr/>
      <dgm:t>
        <a:bodyPr/>
        <a:lstStyle/>
        <a:p>
          <a:r>
            <a:rPr lang="en-US"/>
            <a:t>Focus on both facts and feelings</a:t>
          </a:r>
        </a:p>
      </dgm:t>
    </dgm:pt>
    <dgm:pt modelId="{4D8FE89D-24B6-42E6-8379-2AE31628F397}" type="parTrans" cxnId="{1BF96765-1291-44EF-9EB9-626215C98415}">
      <dgm:prSet/>
      <dgm:spPr/>
      <dgm:t>
        <a:bodyPr/>
        <a:lstStyle/>
        <a:p>
          <a:endParaRPr lang="en-US"/>
        </a:p>
      </dgm:t>
    </dgm:pt>
    <dgm:pt modelId="{BE60E33C-D0AD-4A40-A325-FD92C8C8C693}" type="sibTrans" cxnId="{1BF96765-1291-44EF-9EB9-626215C98415}">
      <dgm:prSet/>
      <dgm:spPr/>
      <dgm:t>
        <a:bodyPr/>
        <a:lstStyle/>
        <a:p>
          <a:endParaRPr lang="en-US"/>
        </a:p>
      </dgm:t>
    </dgm:pt>
    <dgm:pt modelId="{2AD94800-331A-4B92-BBCA-7AA48DC67AC3}">
      <dgm:prSet/>
      <dgm:spPr/>
      <dgm:t>
        <a:bodyPr/>
        <a:lstStyle/>
        <a:p>
          <a:r>
            <a:rPr lang="en-US"/>
            <a:t>Conflict resolution gets overwhelming when focusing on multiple things at once. Stay on the topic at hand.</a:t>
          </a:r>
        </a:p>
      </dgm:t>
    </dgm:pt>
    <dgm:pt modelId="{5B178264-99E2-4A95-A4B7-8EF6DE7EE857}" type="parTrans" cxnId="{0C63901F-6E67-45F3-A339-B8AF62E59882}">
      <dgm:prSet/>
      <dgm:spPr/>
      <dgm:t>
        <a:bodyPr/>
        <a:lstStyle/>
        <a:p>
          <a:endParaRPr lang="en-US"/>
        </a:p>
      </dgm:t>
    </dgm:pt>
    <dgm:pt modelId="{B5E67EDB-AE14-45AC-B3B7-6C047E26364B}" type="sibTrans" cxnId="{0C63901F-6E67-45F3-A339-B8AF62E59882}">
      <dgm:prSet/>
      <dgm:spPr/>
      <dgm:t>
        <a:bodyPr/>
        <a:lstStyle/>
        <a:p>
          <a:endParaRPr lang="en-US"/>
        </a:p>
      </dgm:t>
    </dgm:pt>
    <dgm:pt modelId="{798490F9-72F7-4ED5-8688-EE836AFB016B}">
      <dgm:prSet/>
      <dgm:spPr/>
      <dgm:t>
        <a:bodyPr/>
        <a:lstStyle/>
        <a:p>
          <a:r>
            <a:rPr lang="en-US"/>
            <a:t>Facilitator ensures circle norms are maintained</a:t>
          </a:r>
        </a:p>
      </dgm:t>
    </dgm:pt>
    <dgm:pt modelId="{E26768C7-811D-49A9-9061-F48B6DECB7C9}" type="parTrans" cxnId="{87FFA7D8-0D5A-4367-A654-26CEC3BCB37A}">
      <dgm:prSet/>
      <dgm:spPr/>
      <dgm:t>
        <a:bodyPr/>
        <a:lstStyle/>
        <a:p>
          <a:endParaRPr lang="en-US"/>
        </a:p>
      </dgm:t>
    </dgm:pt>
    <dgm:pt modelId="{37D30293-8B12-4E56-970F-A53C242BFA1F}" type="sibTrans" cxnId="{87FFA7D8-0D5A-4367-A654-26CEC3BCB37A}">
      <dgm:prSet/>
      <dgm:spPr/>
      <dgm:t>
        <a:bodyPr/>
        <a:lstStyle/>
        <a:p>
          <a:endParaRPr lang="en-US"/>
        </a:p>
      </dgm:t>
    </dgm:pt>
    <dgm:pt modelId="{2D1B64A7-2450-4DD6-A6F1-EDEF1210C15C}">
      <dgm:prSet/>
      <dgm:spPr/>
      <dgm:t>
        <a:bodyPr/>
        <a:lstStyle/>
        <a:p>
          <a:r>
            <a:rPr lang="en-US"/>
            <a:t>Use phrases like: “Thank you, [Name]. [Other person], it’s your turn to share your full account.”</a:t>
          </a:r>
        </a:p>
      </dgm:t>
    </dgm:pt>
    <dgm:pt modelId="{C958E723-0659-4F26-AD8C-B88692F12129}" type="parTrans" cxnId="{75F8B125-3D80-4ABE-9A7A-C245E5F76E85}">
      <dgm:prSet/>
      <dgm:spPr/>
      <dgm:t>
        <a:bodyPr/>
        <a:lstStyle/>
        <a:p>
          <a:endParaRPr lang="en-US"/>
        </a:p>
      </dgm:t>
    </dgm:pt>
    <dgm:pt modelId="{2510BCCC-7913-4871-A2B4-8EB95F4B03BD}" type="sibTrans" cxnId="{75F8B125-3D80-4ABE-9A7A-C245E5F76E85}">
      <dgm:prSet/>
      <dgm:spPr/>
      <dgm:t>
        <a:bodyPr/>
        <a:lstStyle/>
        <a:p>
          <a:endParaRPr lang="en-US"/>
        </a:p>
      </dgm:t>
    </dgm:pt>
    <dgm:pt modelId="{6D757B93-6E32-43D5-8515-DB83339EA141}">
      <dgm:prSet/>
      <dgm:spPr/>
      <dgm:t>
        <a:bodyPr/>
        <a:lstStyle/>
        <a:p>
          <a:r>
            <a:rPr lang="en-US" dirty="0"/>
            <a:t>If someone tries to respond: “I’ll ask you to hold that thought until it’s your turn.”</a:t>
          </a:r>
        </a:p>
      </dgm:t>
    </dgm:pt>
    <dgm:pt modelId="{F3BF6C71-3CA0-49B4-B482-67990DCAB18D}" type="parTrans" cxnId="{85FA8DAC-A666-4D23-B346-0DF61F686D1C}">
      <dgm:prSet/>
      <dgm:spPr/>
      <dgm:t>
        <a:bodyPr/>
        <a:lstStyle/>
        <a:p>
          <a:endParaRPr lang="en-US"/>
        </a:p>
      </dgm:t>
    </dgm:pt>
    <dgm:pt modelId="{C72E744A-0FFD-405D-A410-ED694EA0D301}" type="sibTrans" cxnId="{85FA8DAC-A666-4D23-B346-0DF61F686D1C}">
      <dgm:prSet/>
      <dgm:spPr/>
      <dgm:t>
        <a:bodyPr/>
        <a:lstStyle/>
        <a:p>
          <a:endParaRPr lang="en-US"/>
        </a:p>
      </dgm:t>
    </dgm:pt>
    <dgm:pt modelId="{55B3D082-FEA5-413D-B2B8-7D7582461740}">
      <dgm:prSet/>
      <dgm:spPr/>
      <dgm:t>
        <a:bodyPr/>
        <a:lstStyle/>
        <a:p>
          <a:r>
            <a:rPr lang="en-US" dirty="0"/>
            <a:t>Prompt for feelings and solutions: “Can you share more about how this made you feel?” “How do you suggest moving forward?”</a:t>
          </a:r>
        </a:p>
      </dgm:t>
    </dgm:pt>
    <dgm:pt modelId="{9956D2C2-80D6-4987-8E8F-28FC7CEA33FB}" type="parTrans" cxnId="{0564863F-2D9E-4A13-9B30-FFDA007B4584}">
      <dgm:prSet/>
      <dgm:spPr/>
      <dgm:t>
        <a:bodyPr/>
        <a:lstStyle/>
        <a:p>
          <a:endParaRPr lang="en-US"/>
        </a:p>
      </dgm:t>
    </dgm:pt>
    <dgm:pt modelId="{A685DA51-55A9-457F-B854-8B683F69F705}" type="sibTrans" cxnId="{0564863F-2D9E-4A13-9B30-FFDA007B4584}">
      <dgm:prSet/>
      <dgm:spPr/>
      <dgm:t>
        <a:bodyPr/>
        <a:lstStyle/>
        <a:p>
          <a:endParaRPr lang="en-US"/>
        </a:p>
      </dgm:t>
    </dgm:pt>
    <dgm:pt modelId="{B2B58845-36A2-487A-A8B9-E9C4E0682A26}">
      <dgm:prSet/>
      <dgm:spPr/>
      <dgm:t>
        <a:bodyPr/>
        <a:lstStyle/>
        <a:p>
          <a:r>
            <a:rPr lang="en-US"/>
            <a:t>Stay with the issue at hand, attacking someone’s character doesn’t move towards resolution.</a:t>
          </a:r>
        </a:p>
      </dgm:t>
    </dgm:pt>
    <dgm:pt modelId="{27D54C41-C5B4-4A73-8E6F-24814B71709E}" type="parTrans" cxnId="{A6F5FE2A-693E-4C8F-B0CF-4D8787625AA2}">
      <dgm:prSet/>
      <dgm:spPr/>
      <dgm:t>
        <a:bodyPr/>
        <a:lstStyle/>
        <a:p>
          <a:endParaRPr lang="en-US"/>
        </a:p>
      </dgm:t>
    </dgm:pt>
    <dgm:pt modelId="{D0FCBC5D-22A7-4026-AB81-5B94A2375403}" type="sibTrans" cxnId="{A6F5FE2A-693E-4C8F-B0CF-4D8787625AA2}">
      <dgm:prSet/>
      <dgm:spPr/>
      <dgm:t>
        <a:bodyPr/>
        <a:lstStyle/>
        <a:p>
          <a:endParaRPr lang="en-US"/>
        </a:p>
      </dgm:t>
    </dgm:pt>
    <dgm:pt modelId="{F7D38CE2-64C3-41CB-ADAC-47BD12676D36}">
      <dgm:prSet/>
      <dgm:spPr/>
      <dgm:t>
        <a:bodyPr/>
        <a:lstStyle/>
        <a:p>
          <a:r>
            <a:rPr lang="en-US"/>
            <a:t>Nothing is “always” or “never”, this is a thought distortion and will make it more difficult to move forward.</a:t>
          </a:r>
        </a:p>
      </dgm:t>
    </dgm:pt>
    <dgm:pt modelId="{A78835F2-51DE-4B76-B1AB-53C7B28BE9A6}" type="parTrans" cxnId="{2A6B7008-F8FD-44E5-A514-7851EBB922F1}">
      <dgm:prSet/>
      <dgm:spPr/>
      <dgm:t>
        <a:bodyPr/>
        <a:lstStyle/>
        <a:p>
          <a:endParaRPr lang="en-US"/>
        </a:p>
      </dgm:t>
    </dgm:pt>
    <dgm:pt modelId="{28F466D6-07EE-47F0-84B6-731BB919F89B}" type="sibTrans" cxnId="{2A6B7008-F8FD-44E5-A514-7851EBB922F1}">
      <dgm:prSet/>
      <dgm:spPr/>
      <dgm:t>
        <a:bodyPr/>
        <a:lstStyle/>
        <a:p>
          <a:endParaRPr lang="en-US"/>
        </a:p>
      </dgm:t>
    </dgm:pt>
    <dgm:pt modelId="{0B21114F-CB87-474E-A512-1E28B1EF3E5E}" type="pres">
      <dgm:prSet presAssocID="{A9CD939B-926B-4854-B8C2-DD06E422B1D2}" presName="diagram" presStyleCnt="0">
        <dgm:presLayoutVars>
          <dgm:dir/>
          <dgm:resizeHandles val="exact"/>
        </dgm:presLayoutVars>
      </dgm:prSet>
      <dgm:spPr/>
    </dgm:pt>
    <dgm:pt modelId="{7B295316-1ADB-43E4-9879-FDEDC64FD7FF}" type="pres">
      <dgm:prSet presAssocID="{87ED721F-21B9-4905-BF77-8AC8049577A4}" presName="node" presStyleLbl="node1" presStyleIdx="0" presStyleCnt="12">
        <dgm:presLayoutVars>
          <dgm:bulletEnabled val="1"/>
        </dgm:presLayoutVars>
      </dgm:prSet>
      <dgm:spPr/>
    </dgm:pt>
    <dgm:pt modelId="{A5FA5367-B0D5-48BB-8558-B48801265DEC}" type="pres">
      <dgm:prSet presAssocID="{CA9D739B-1AF5-40DA-B93D-85156E81A0D6}" presName="sibTrans" presStyleCnt="0"/>
      <dgm:spPr/>
    </dgm:pt>
    <dgm:pt modelId="{22FD069E-7B18-4F34-A7B0-5783F79A6B5D}" type="pres">
      <dgm:prSet presAssocID="{BC9B84E6-01C0-47D5-826F-A8AF73DA25B7}" presName="node" presStyleLbl="node1" presStyleIdx="1" presStyleCnt="12">
        <dgm:presLayoutVars>
          <dgm:bulletEnabled val="1"/>
        </dgm:presLayoutVars>
      </dgm:prSet>
      <dgm:spPr/>
    </dgm:pt>
    <dgm:pt modelId="{D7069CC0-8D16-42CE-9FC4-B3139F2F849A}" type="pres">
      <dgm:prSet presAssocID="{691A70FE-577D-463C-B191-9B4F8D051ABA}" presName="sibTrans" presStyleCnt="0"/>
      <dgm:spPr/>
    </dgm:pt>
    <dgm:pt modelId="{33DAB3F1-39B6-498B-A0C0-78FE7C8DCA7E}" type="pres">
      <dgm:prSet presAssocID="{5D30C9DD-7455-4F10-BDBA-F63F7D052827}" presName="node" presStyleLbl="node1" presStyleIdx="2" presStyleCnt="12">
        <dgm:presLayoutVars>
          <dgm:bulletEnabled val="1"/>
        </dgm:presLayoutVars>
      </dgm:prSet>
      <dgm:spPr/>
    </dgm:pt>
    <dgm:pt modelId="{D7504304-F4AF-409C-9F83-A805364DEC14}" type="pres">
      <dgm:prSet presAssocID="{0A50F025-D596-437B-841E-7A9A3CE40AB3}" presName="sibTrans" presStyleCnt="0"/>
      <dgm:spPr/>
    </dgm:pt>
    <dgm:pt modelId="{D66891A4-68B5-43D3-AD83-7FCD20DFC665}" type="pres">
      <dgm:prSet presAssocID="{759DB342-BFB8-43FE-90E8-14AAAFF1FA3A}" presName="node" presStyleLbl="node1" presStyleIdx="3" presStyleCnt="12">
        <dgm:presLayoutVars>
          <dgm:bulletEnabled val="1"/>
        </dgm:presLayoutVars>
      </dgm:prSet>
      <dgm:spPr/>
    </dgm:pt>
    <dgm:pt modelId="{7EA1968B-30BD-4269-9E0A-D456DC0020E8}" type="pres">
      <dgm:prSet presAssocID="{9C33DF59-F50F-44C6-BDE4-3ADFB45B80D4}" presName="sibTrans" presStyleCnt="0"/>
      <dgm:spPr/>
    </dgm:pt>
    <dgm:pt modelId="{3FBE2955-6068-4326-92C0-912EEA0D0EAA}" type="pres">
      <dgm:prSet presAssocID="{1B421202-B8F9-46D4-82DF-45B24C0AFE12}" presName="node" presStyleLbl="node1" presStyleIdx="4" presStyleCnt="12">
        <dgm:presLayoutVars>
          <dgm:bulletEnabled val="1"/>
        </dgm:presLayoutVars>
      </dgm:prSet>
      <dgm:spPr/>
    </dgm:pt>
    <dgm:pt modelId="{3F9BADCC-D03E-4264-A58D-A150190CCE63}" type="pres">
      <dgm:prSet presAssocID="{BE60E33C-D0AD-4A40-A325-FD92C8C8C693}" presName="sibTrans" presStyleCnt="0"/>
      <dgm:spPr/>
    </dgm:pt>
    <dgm:pt modelId="{6BFB3355-2CC1-4F7C-B4A0-3FB68AECDD18}" type="pres">
      <dgm:prSet presAssocID="{2AD94800-331A-4B92-BBCA-7AA48DC67AC3}" presName="node" presStyleLbl="node1" presStyleIdx="5" presStyleCnt="12">
        <dgm:presLayoutVars>
          <dgm:bulletEnabled val="1"/>
        </dgm:presLayoutVars>
      </dgm:prSet>
      <dgm:spPr/>
    </dgm:pt>
    <dgm:pt modelId="{DF6D318E-0AB1-4290-A666-339FBA8D7098}" type="pres">
      <dgm:prSet presAssocID="{B5E67EDB-AE14-45AC-B3B7-6C047E26364B}" presName="sibTrans" presStyleCnt="0"/>
      <dgm:spPr/>
    </dgm:pt>
    <dgm:pt modelId="{824A7207-89E7-4029-8092-07B1AA2B5314}" type="pres">
      <dgm:prSet presAssocID="{798490F9-72F7-4ED5-8688-EE836AFB016B}" presName="node" presStyleLbl="node1" presStyleIdx="6" presStyleCnt="12">
        <dgm:presLayoutVars>
          <dgm:bulletEnabled val="1"/>
        </dgm:presLayoutVars>
      </dgm:prSet>
      <dgm:spPr/>
    </dgm:pt>
    <dgm:pt modelId="{61D6EBD0-4018-4144-BF69-2CAA860D96CB}" type="pres">
      <dgm:prSet presAssocID="{37D30293-8B12-4E56-970F-A53C242BFA1F}" presName="sibTrans" presStyleCnt="0"/>
      <dgm:spPr/>
    </dgm:pt>
    <dgm:pt modelId="{5C410276-B2E1-479E-977B-77E9F56883CE}" type="pres">
      <dgm:prSet presAssocID="{2D1B64A7-2450-4DD6-A6F1-EDEF1210C15C}" presName="node" presStyleLbl="node1" presStyleIdx="7" presStyleCnt="12">
        <dgm:presLayoutVars>
          <dgm:bulletEnabled val="1"/>
        </dgm:presLayoutVars>
      </dgm:prSet>
      <dgm:spPr/>
    </dgm:pt>
    <dgm:pt modelId="{E1E6C9A3-BA60-4178-933A-11B3EE955027}" type="pres">
      <dgm:prSet presAssocID="{2510BCCC-7913-4871-A2B4-8EB95F4B03BD}" presName="sibTrans" presStyleCnt="0"/>
      <dgm:spPr/>
    </dgm:pt>
    <dgm:pt modelId="{D66E04D7-DA92-406D-870A-D296F91715D3}" type="pres">
      <dgm:prSet presAssocID="{6D757B93-6E32-43D5-8515-DB83339EA141}" presName="node" presStyleLbl="node1" presStyleIdx="8" presStyleCnt="12">
        <dgm:presLayoutVars>
          <dgm:bulletEnabled val="1"/>
        </dgm:presLayoutVars>
      </dgm:prSet>
      <dgm:spPr/>
    </dgm:pt>
    <dgm:pt modelId="{32061858-BC5D-420A-A88E-0925828952DF}" type="pres">
      <dgm:prSet presAssocID="{C72E744A-0FFD-405D-A410-ED694EA0D301}" presName="sibTrans" presStyleCnt="0"/>
      <dgm:spPr/>
    </dgm:pt>
    <dgm:pt modelId="{8824C705-7AE9-4089-B54B-7A5490AB8F8B}" type="pres">
      <dgm:prSet presAssocID="{55B3D082-FEA5-413D-B2B8-7D7582461740}" presName="node" presStyleLbl="node1" presStyleIdx="9" presStyleCnt="12">
        <dgm:presLayoutVars>
          <dgm:bulletEnabled val="1"/>
        </dgm:presLayoutVars>
      </dgm:prSet>
      <dgm:spPr/>
    </dgm:pt>
    <dgm:pt modelId="{64A56FF6-8102-4343-872F-3EC73B95B1BB}" type="pres">
      <dgm:prSet presAssocID="{A685DA51-55A9-457F-B854-8B683F69F705}" presName="sibTrans" presStyleCnt="0"/>
      <dgm:spPr/>
    </dgm:pt>
    <dgm:pt modelId="{7DFF8698-FBE8-41FC-9B7F-41C34FC221BD}" type="pres">
      <dgm:prSet presAssocID="{B2B58845-36A2-487A-A8B9-E9C4E0682A26}" presName="node" presStyleLbl="node1" presStyleIdx="10" presStyleCnt="12">
        <dgm:presLayoutVars>
          <dgm:bulletEnabled val="1"/>
        </dgm:presLayoutVars>
      </dgm:prSet>
      <dgm:spPr/>
    </dgm:pt>
    <dgm:pt modelId="{C23D6C7F-C667-4E1A-9723-A09F22F5FE9F}" type="pres">
      <dgm:prSet presAssocID="{D0FCBC5D-22A7-4026-AB81-5B94A2375403}" presName="sibTrans" presStyleCnt="0"/>
      <dgm:spPr/>
    </dgm:pt>
    <dgm:pt modelId="{B8790964-D407-47AB-A18D-D4C0CD79F98B}" type="pres">
      <dgm:prSet presAssocID="{F7D38CE2-64C3-41CB-ADAC-47BD12676D36}" presName="node" presStyleLbl="node1" presStyleIdx="11" presStyleCnt="12">
        <dgm:presLayoutVars>
          <dgm:bulletEnabled val="1"/>
        </dgm:presLayoutVars>
      </dgm:prSet>
      <dgm:spPr/>
    </dgm:pt>
  </dgm:ptLst>
  <dgm:cxnLst>
    <dgm:cxn modelId="{2DAC4704-2C9C-4710-AF48-4CF6C22863D2}" type="presOf" srcId="{BC9B84E6-01C0-47D5-826F-A8AF73DA25B7}" destId="{22FD069E-7B18-4F34-A7B0-5783F79A6B5D}" srcOrd="0" destOrd="0" presId="urn:microsoft.com/office/officeart/2005/8/layout/default"/>
    <dgm:cxn modelId="{2A6B7008-F8FD-44E5-A514-7851EBB922F1}" srcId="{A9CD939B-926B-4854-B8C2-DD06E422B1D2}" destId="{F7D38CE2-64C3-41CB-ADAC-47BD12676D36}" srcOrd="11" destOrd="0" parTransId="{A78835F2-51DE-4B76-B1AB-53C7B28BE9A6}" sibTransId="{28F466D6-07EE-47F0-84B6-731BB919F89B}"/>
    <dgm:cxn modelId="{0C63901F-6E67-45F3-A339-B8AF62E59882}" srcId="{A9CD939B-926B-4854-B8C2-DD06E422B1D2}" destId="{2AD94800-331A-4B92-BBCA-7AA48DC67AC3}" srcOrd="5" destOrd="0" parTransId="{5B178264-99E2-4A95-A4B7-8EF6DE7EE857}" sibTransId="{B5E67EDB-AE14-45AC-B3B7-6C047E26364B}"/>
    <dgm:cxn modelId="{75F8B125-3D80-4ABE-9A7A-C245E5F76E85}" srcId="{A9CD939B-926B-4854-B8C2-DD06E422B1D2}" destId="{2D1B64A7-2450-4DD6-A6F1-EDEF1210C15C}" srcOrd="7" destOrd="0" parTransId="{C958E723-0659-4F26-AD8C-B88692F12129}" sibTransId="{2510BCCC-7913-4871-A2B4-8EB95F4B03BD}"/>
    <dgm:cxn modelId="{A6F5FE2A-693E-4C8F-B0CF-4D8787625AA2}" srcId="{A9CD939B-926B-4854-B8C2-DD06E422B1D2}" destId="{B2B58845-36A2-487A-A8B9-E9C4E0682A26}" srcOrd="10" destOrd="0" parTransId="{27D54C41-C5B4-4A73-8E6F-24814B71709E}" sibTransId="{D0FCBC5D-22A7-4026-AB81-5B94A2375403}"/>
    <dgm:cxn modelId="{0564863F-2D9E-4A13-9B30-FFDA007B4584}" srcId="{A9CD939B-926B-4854-B8C2-DD06E422B1D2}" destId="{55B3D082-FEA5-413D-B2B8-7D7582461740}" srcOrd="9" destOrd="0" parTransId="{9956D2C2-80D6-4987-8E8F-28FC7CEA33FB}" sibTransId="{A685DA51-55A9-457F-B854-8B683F69F705}"/>
    <dgm:cxn modelId="{1BF96765-1291-44EF-9EB9-626215C98415}" srcId="{A9CD939B-926B-4854-B8C2-DD06E422B1D2}" destId="{1B421202-B8F9-46D4-82DF-45B24C0AFE12}" srcOrd="4" destOrd="0" parTransId="{4D8FE89D-24B6-42E6-8379-2AE31628F397}" sibTransId="{BE60E33C-D0AD-4A40-A325-FD92C8C8C693}"/>
    <dgm:cxn modelId="{0F3C7D4E-2522-4F09-A599-76108AB9A084}" type="presOf" srcId="{6D757B93-6E32-43D5-8515-DB83339EA141}" destId="{D66E04D7-DA92-406D-870A-D296F91715D3}" srcOrd="0" destOrd="0" presId="urn:microsoft.com/office/officeart/2005/8/layout/default"/>
    <dgm:cxn modelId="{CC2EAE4E-FBF5-4424-821C-FEFEAED8762A}" type="presOf" srcId="{B2B58845-36A2-487A-A8B9-E9C4E0682A26}" destId="{7DFF8698-FBE8-41FC-9B7F-41C34FC221BD}" srcOrd="0" destOrd="0" presId="urn:microsoft.com/office/officeart/2005/8/layout/default"/>
    <dgm:cxn modelId="{DBA5FE4F-BD95-4687-9A7C-4A5A23945299}" type="presOf" srcId="{F7D38CE2-64C3-41CB-ADAC-47BD12676D36}" destId="{B8790964-D407-47AB-A18D-D4C0CD79F98B}" srcOrd="0" destOrd="0" presId="urn:microsoft.com/office/officeart/2005/8/layout/default"/>
    <dgm:cxn modelId="{1DC82572-CA24-45E2-A9FE-10CD65E54752}" type="presOf" srcId="{5D30C9DD-7455-4F10-BDBA-F63F7D052827}" destId="{33DAB3F1-39B6-498B-A0C0-78FE7C8DCA7E}" srcOrd="0" destOrd="0" presId="urn:microsoft.com/office/officeart/2005/8/layout/default"/>
    <dgm:cxn modelId="{4A481A7C-3B4A-4E9B-86EC-117F4238927E}" srcId="{A9CD939B-926B-4854-B8C2-DD06E422B1D2}" destId="{759DB342-BFB8-43FE-90E8-14AAAFF1FA3A}" srcOrd="3" destOrd="0" parTransId="{648D3E41-0DC8-41E4-9B63-66F58B71CA1E}" sibTransId="{9C33DF59-F50F-44C6-BDE4-3ADFB45B80D4}"/>
    <dgm:cxn modelId="{BE5C9988-F232-4E80-B28D-F48182366B4D}" type="presOf" srcId="{A9CD939B-926B-4854-B8C2-DD06E422B1D2}" destId="{0B21114F-CB87-474E-A512-1E28B1EF3E5E}" srcOrd="0" destOrd="0" presId="urn:microsoft.com/office/officeart/2005/8/layout/default"/>
    <dgm:cxn modelId="{BC671098-BAD5-40C7-B825-1C4CC48A41F5}" type="presOf" srcId="{759DB342-BFB8-43FE-90E8-14AAAFF1FA3A}" destId="{D66891A4-68B5-43D3-AD83-7FCD20DFC665}" srcOrd="0" destOrd="0" presId="urn:microsoft.com/office/officeart/2005/8/layout/default"/>
    <dgm:cxn modelId="{DCF4B29E-1F14-41D8-9A1D-F9183F05DC1A}" type="presOf" srcId="{87ED721F-21B9-4905-BF77-8AC8049577A4}" destId="{7B295316-1ADB-43E4-9879-FDEDC64FD7FF}" srcOrd="0" destOrd="0" presId="urn:microsoft.com/office/officeart/2005/8/layout/default"/>
    <dgm:cxn modelId="{D846E4A6-4198-497B-8038-6A9B8C00302E}" type="presOf" srcId="{1B421202-B8F9-46D4-82DF-45B24C0AFE12}" destId="{3FBE2955-6068-4326-92C0-912EEA0D0EAA}" srcOrd="0" destOrd="0" presId="urn:microsoft.com/office/officeart/2005/8/layout/default"/>
    <dgm:cxn modelId="{85FA8DAC-A666-4D23-B346-0DF61F686D1C}" srcId="{A9CD939B-926B-4854-B8C2-DD06E422B1D2}" destId="{6D757B93-6E32-43D5-8515-DB83339EA141}" srcOrd="8" destOrd="0" parTransId="{F3BF6C71-3CA0-49B4-B482-67990DCAB18D}" sibTransId="{C72E744A-0FFD-405D-A410-ED694EA0D301}"/>
    <dgm:cxn modelId="{DCCE37B0-8615-4E99-AA20-F37B0D682090}" type="presOf" srcId="{2AD94800-331A-4B92-BBCA-7AA48DC67AC3}" destId="{6BFB3355-2CC1-4F7C-B4A0-3FB68AECDD18}" srcOrd="0" destOrd="0" presId="urn:microsoft.com/office/officeart/2005/8/layout/default"/>
    <dgm:cxn modelId="{036BF8C3-1A72-4D8E-844A-AF6C8A342146}" srcId="{A9CD939B-926B-4854-B8C2-DD06E422B1D2}" destId="{87ED721F-21B9-4905-BF77-8AC8049577A4}" srcOrd="0" destOrd="0" parTransId="{E4539227-1CA1-4C15-8ECF-1FF8D06A6E1F}" sibTransId="{CA9D739B-1AF5-40DA-B93D-85156E81A0D6}"/>
    <dgm:cxn modelId="{7FA4ECC6-B6C3-4245-809F-5768CCB3B3A7}" type="presOf" srcId="{798490F9-72F7-4ED5-8688-EE836AFB016B}" destId="{824A7207-89E7-4029-8092-07B1AA2B5314}" srcOrd="0" destOrd="0" presId="urn:microsoft.com/office/officeart/2005/8/layout/default"/>
    <dgm:cxn modelId="{87FFA7D8-0D5A-4367-A654-26CEC3BCB37A}" srcId="{A9CD939B-926B-4854-B8C2-DD06E422B1D2}" destId="{798490F9-72F7-4ED5-8688-EE836AFB016B}" srcOrd="6" destOrd="0" parTransId="{E26768C7-811D-49A9-9061-F48B6DECB7C9}" sibTransId="{37D30293-8B12-4E56-970F-A53C242BFA1F}"/>
    <dgm:cxn modelId="{02674FDF-CC43-4785-8BA2-A0F8934747D1}" type="presOf" srcId="{55B3D082-FEA5-413D-B2B8-7D7582461740}" destId="{8824C705-7AE9-4089-B54B-7A5490AB8F8B}" srcOrd="0" destOrd="0" presId="urn:microsoft.com/office/officeart/2005/8/layout/default"/>
    <dgm:cxn modelId="{AA8D06F1-5499-48EB-BF22-940227ADC6A8}" srcId="{A9CD939B-926B-4854-B8C2-DD06E422B1D2}" destId="{5D30C9DD-7455-4F10-BDBA-F63F7D052827}" srcOrd="2" destOrd="0" parTransId="{1CDA49ED-9DFB-49F9-9BBC-DA02C6F8C019}" sibTransId="{0A50F025-D596-437B-841E-7A9A3CE40AB3}"/>
    <dgm:cxn modelId="{398664F7-8C86-4F4B-9A04-D25A939AD40F}" srcId="{A9CD939B-926B-4854-B8C2-DD06E422B1D2}" destId="{BC9B84E6-01C0-47D5-826F-A8AF73DA25B7}" srcOrd="1" destOrd="0" parTransId="{3A0593A1-A2B3-49A4-8DE9-1473966F0731}" sibTransId="{691A70FE-577D-463C-B191-9B4F8D051ABA}"/>
    <dgm:cxn modelId="{C537B8FA-B1EF-4A5F-AEF1-76A3FC80EC42}" type="presOf" srcId="{2D1B64A7-2450-4DD6-A6F1-EDEF1210C15C}" destId="{5C410276-B2E1-479E-977B-77E9F56883CE}" srcOrd="0" destOrd="0" presId="urn:microsoft.com/office/officeart/2005/8/layout/default"/>
    <dgm:cxn modelId="{2B2FEC02-0462-43D6-B6DB-3EC64D60A749}" type="presParOf" srcId="{0B21114F-CB87-474E-A512-1E28B1EF3E5E}" destId="{7B295316-1ADB-43E4-9879-FDEDC64FD7FF}" srcOrd="0" destOrd="0" presId="urn:microsoft.com/office/officeart/2005/8/layout/default"/>
    <dgm:cxn modelId="{95344D52-E5D2-4883-98E3-D0ACD31D2DDA}" type="presParOf" srcId="{0B21114F-CB87-474E-A512-1E28B1EF3E5E}" destId="{A5FA5367-B0D5-48BB-8558-B48801265DEC}" srcOrd="1" destOrd="0" presId="urn:microsoft.com/office/officeart/2005/8/layout/default"/>
    <dgm:cxn modelId="{83353D7F-CADC-4EB4-9E95-00D6512D8E11}" type="presParOf" srcId="{0B21114F-CB87-474E-A512-1E28B1EF3E5E}" destId="{22FD069E-7B18-4F34-A7B0-5783F79A6B5D}" srcOrd="2" destOrd="0" presId="urn:microsoft.com/office/officeart/2005/8/layout/default"/>
    <dgm:cxn modelId="{CB994BC9-0B2F-434E-9BC5-335B577D3689}" type="presParOf" srcId="{0B21114F-CB87-474E-A512-1E28B1EF3E5E}" destId="{D7069CC0-8D16-42CE-9FC4-B3139F2F849A}" srcOrd="3" destOrd="0" presId="urn:microsoft.com/office/officeart/2005/8/layout/default"/>
    <dgm:cxn modelId="{FA86A1F1-95A9-43D8-A97E-B4900200FFA7}" type="presParOf" srcId="{0B21114F-CB87-474E-A512-1E28B1EF3E5E}" destId="{33DAB3F1-39B6-498B-A0C0-78FE7C8DCA7E}" srcOrd="4" destOrd="0" presId="urn:microsoft.com/office/officeart/2005/8/layout/default"/>
    <dgm:cxn modelId="{1B623F69-55A1-4C3D-80F4-FAC078BECCB1}" type="presParOf" srcId="{0B21114F-CB87-474E-A512-1E28B1EF3E5E}" destId="{D7504304-F4AF-409C-9F83-A805364DEC14}" srcOrd="5" destOrd="0" presId="urn:microsoft.com/office/officeart/2005/8/layout/default"/>
    <dgm:cxn modelId="{7F465F54-2AFA-44C9-B26F-DBB24C9FB1CD}" type="presParOf" srcId="{0B21114F-CB87-474E-A512-1E28B1EF3E5E}" destId="{D66891A4-68B5-43D3-AD83-7FCD20DFC665}" srcOrd="6" destOrd="0" presId="urn:microsoft.com/office/officeart/2005/8/layout/default"/>
    <dgm:cxn modelId="{F68FEE06-2373-401B-8A6E-F51AC60BCE0F}" type="presParOf" srcId="{0B21114F-CB87-474E-A512-1E28B1EF3E5E}" destId="{7EA1968B-30BD-4269-9E0A-D456DC0020E8}" srcOrd="7" destOrd="0" presId="urn:microsoft.com/office/officeart/2005/8/layout/default"/>
    <dgm:cxn modelId="{3124FC37-E320-4673-A47D-7E4844AF3800}" type="presParOf" srcId="{0B21114F-CB87-474E-A512-1E28B1EF3E5E}" destId="{3FBE2955-6068-4326-92C0-912EEA0D0EAA}" srcOrd="8" destOrd="0" presId="urn:microsoft.com/office/officeart/2005/8/layout/default"/>
    <dgm:cxn modelId="{9D40F77B-3BD9-4694-9E59-178BC8078FAF}" type="presParOf" srcId="{0B21114F-CB87-474E-A512-1E28B1EF3E5E}" destId="{3F9BADCC-D03E-4264-A58D-A150190CCE63}" srcOrd="9" destOrd="0" presId="urn:microsoft.com/office/officeart/2005/8/layout/default"/>
    <dgm:cxn modelId="{BBC8A93D-7AAB-497C-B206-4282C5077CD8}" type="presParOf" srcId="{0B21114F-CB87-474E-A512-1E28B1EF3E5E}" destId="{6BFB3355-2CC1-4F7C-B4A0-3FB68AECDD18}" srcOrd="10" destOrd="0" presId="urn:microsoft.com/office/officeart/2005/8/layout/default"/>
    <dgm:cxn modelId="{A2B62CFF-8DA7-43AA-9036-2931B24BB476}" type="presParOf" srcId="{0B21114F-CB87-474E-A512-1E28B1EF3E5E}" destId="{DF6D318E-0AB1-4290-A666-339FBA8D7098}" srcOrd="11" destOrd="0" presId="urn:microsoft.com/office/officeart/2005/8/layout/default"/>
    <dgm:cxn modelId="{5A1EDA47-A2FE-4FCF-BB15-49059CE346B8}" type="presParOf" srcId="{0B21114F-CB87-474E-A512-1E28B1EF3E5E}" destId="{824A7207-89E7-4029-8092-07B1AA2B5314}" srcOrd="12" destOrd="0" presId="urn:microsoft.com/office/officeart/2005/8/layout/default"/>
    <dgm:cxn modelId="{EE17C013-900C-4898-8C4B-F7DE37C9F6D5}" type="presParOf" srcId="{0B21114F-CB87-474E-A512-1E28B1EF3E5E}" destId="{61D6EBD0-4018-4144-BF69-2CAA860D96CB}" srcOrd="13" destOrd="0" presId="urn:microsoft.com/office/officeart/2005/8/layout/default"/>
    <dgm:cxn modelId="{7E6F239E-EF0A-4570-8EEA-5EB33C3AD550}" type="presParOf" srcId="{0B21114F-CB87-474E-A512-1E28B1EF3E5E}" destId="{5C410276-B2E1-479E-977B-77E9F56883CE}" srcOrd="14" destOrd="0" presId="urn:microsoft.com/office/officeart/2005/8/layout/default"/>
    <dgm:cxn modelId="{3A54A7E4-EC49-422F-9F2E-1C804F5B621C}" type="presParOf" srcId="{0B21114F-CB87-474E-A512-1E28B1EF3E5E}" destId="{E1E6C9A3-BA60-4178-933A-11B3EE955027}" srcOrd="15" destOrd="0" presId="urn:microsoft.com/office/officeart/2005/8/layout/default"/>
    <dgm:cxn modelId="{95448948-3C04-4535-8546-9897E2D577B8}" type="presParOf" srcId="{0B21114F-CB87-474E-A512-1E28B1EF3E5E}" destId="{D66E04D7-DA92-406D-870A-D296F91715D3}" srcOrd="16" destOrd="0" presId="urn:microsoft.com/office/officeart/2005/8/layout/default"/>
    <dgm:cxn modelId="{68384481-ACB0-43F8-A576-58F5D4A454A4}" type="presParOf" srcId="{0B21114F-CB87-474E-A512-1E28B1EF3E5E}" destId="{32061858-BC5D-420A-A88E-0925828952DF}" srcOrd="17" destOrd="0" presId="urn:microsoft.com/office/officeart/2005/8/layout/default"/>
    <dgm:cxn modelId="{DB03F0B5-169D-4003-B20D-D9F84565CE8E}" type="presParOf" srcId="{0B21114F-CB87-474E-A512-1E28B1EF3E5E}" destId="{8824C705-7AE9-4089-B54B-7A5490AB8F8B}" srcOrd="18" destOrd="0" presId="urn:microsoft.com/office/officeart/2005/8/layout/default"/>
    <dgm:cxn modelId="{E0FB1C0A-229C-47BB-93D6-9D047A6FDBA6}" type="presParOf" srcId="{0B21114F-CB87-474E-A512-1E28B1EF3E5E}" destId="{64A56FF6-8102-4343-872F-3EC73B95B1BB}" srcOrd="19" destOrd="0" presId="urn:microsoft.com/office/officeart/2005/8/layout/default"/>
    <dgm:cxn modelId="{12DB94F9-8981-4386-B2CC-25788E479F4F}" type="presParOf" srcId="{0B21114F-CB87-474E-A512-1E28B1EF3E5E}" destId="{7DFF8698-FBE8-41FC-9B7F-41C34FC221BD}" srcOrd="20" destOrd="0" presId="urn:microsoft.com/office/officeart/2005/8/layout/default"/>
    <dgm:cxn modelId="{376C593F-8FFA-4E0F-93EA-043F33F8958A}" type="presParOf" srcId="{0B21114F-CB87-474E-A512-1E28B1EF3E5E}" destId="{C23D6C7F-C667-4E1A-9723-A09F22F5FE9F}" srcOrd="21" destOrd="0" presId="urn:microsoft.com/office/officeart/2005/8/layout/default"/>
    <dgm:cxn modelId="{E7EF820B-E1CF-4582-8914-ED2123BE131E}" type="presParOf" srcId="{0B21114F-CB87-474E-A512-1E28B1EF3E5E}" destId="{B8790964-D407-47AB-A18D-D4C0CD79F98B}"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267990-8950-42E0-A8EC-C1D5C2F202F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57FA563F-7D7D-4A10-B6D6-D6407E724502}">
      <dgm:prSet/>
      <dgm:spPr/>
      <dgm:t>
        <a:bodyPr/>
        <a:lstStyle/>
        <a:p>
          <a:r>
            <a:rPr lang="en-US" dirty="0"/>
            <a:t>Separate the issue from the person’s worth. </a:t>
          </a:r>
        </a:p>
      </dgm:t>
    </dgm:pt>
    <dgm:pt modelId="{9423B3B0-ED04-4A59-867A-EA465BCDA4C5}" type="parTrans" cxnId="{54B7A604-9EE6-49FF-AA57-33B285CDC8F8}">
      <dgm:prSet/>
      <dgm:spPr/>
      <dgm:t>
        <a:bodyPr/>
        <a:lstStyle/>
        <a:p>
          <a:endParaRPr lang="en-US"/>
        </a:p>
      </dgm:t>
    </dgm:pt>
    <dgm:pt modelId="{2D33C23D-B6FF-4C98-A122-4F2B61DD047E}" type="sibTrans" cxnId="{54B7A604-9EE6-49FF-AA57-33B285CDC8F8}">
      <dgm:prSet/>
      <dgm:spPr/>
      <dgm:t>
        <a:bodyPr/>
        <a:lstStyle/>
        <a:p>
          <a:endParaRPr lang="en-US"/>
        </a:p>
      </dgm:t>
    </dgm:pt>
    <dgm:pt modelId="{043F8BAB-99E9-4063-9DF1-CB64417043B3}">
      <dgm:prSet/>
      <dgm:spPr/>
      <dgm:t>
        <a:bodyPr/>
        <a:lstStyle/>
        <a:p>
          <a:r>
            <a:rPr lang="en-US"/>
            <a:t>Don’t withhold a necessary apology or acknowledgment. </a:t>
          </a:r>
        </a:p>
      </dgm:t>
    </dgm:pt>
    <dgm:pt modelId="{7D7F023F-1F8F-440C-82D2-384E79C8F8A1}" type="parTrans" cxnId="{8B9B8D46-6EE7-442D-B2AE-06C5DCCA7CEB}">
      <dgm:prSet/>
      <dgm:spPr/>
      <dgm:t>
        <a:bodyPr/>
        <a:lstStyle/>
        <a:p>
          <a:endParaRPr lang="en-US"/>
        </a:p>
      </dgm:t>
    </dgm:pt>
    <dgm:pt modelId="{53E0BF33-A866-454D-A078-2837FF18E421}" type="sibTrans" cxnId="{8B9B8D46-6EE7-442D-B2AE-06C5DCCA7CEB}">
      <dgm:prSet/>
      <dgm:spPr/>
      <dgm:t>
        <a:bodyPr/>
        <a:lstStyle/>
        <a:p>
          <a:endParaRPr lang="en-US"/>
        </a:p>
      </dgm:t>
    </dgm:pt>
    <dgm:pt modelId="{18D5E469-A461-454A-AE8C-CD1DA77C453B}">
      <dgm:prSet/>
      <dgm:spPr/>
      <dgm:t>
        <a:bodyPr/>
        <a:lstStyle/>
        <a:p>
          <a:r>
            <a:rPr lang="en-US" dirty="0"/>
            <a:t>Make sure that you are not the problem. </a:t>
          </a:r>
          <a:r>
            <a:rPr lang="en-US" b="1" dirty="0"/>
            <a:t>Take accountability. </a:t>
          </a:r>
        </a:p>
      </dgm:t>
    </dgm:pt>
    <dgm:pt modelId="{FD5919CD-8430-4A23-A644-167C32767F6A}" type="parTrans" cxnId="{0B449365-B01F-492E-955B-5F36C8B36433}">
      <dgm:prSet/>
      <dgm:spPr/>
      <dgm:t>
        <a:bodyPr/>
        <a:lstStyle/>
        <a:p>
          <a:endParaRPr lang="en-US"/>
        </a:p>
      </dgm:t>
    </dgm:pt>
    <dgm:pt modelId="{FE072BD3-CFD8-4E12-B89E-88D272A2BE8F}" type="sibTrans" cxnId="{0B449365-B01F-492E-955B-5F36C8B36433}">
      <dgm:prSet/>
      <dgm:spPr/>
      <dgm:t>
        <a:bodyPr/>
        <a:lstStyle/>
        <a:p>
          <a:endParaRPr lang="en-US"/>
        </a:p>
      </dgm:t>
    </dgm:pt>
    <dgm:pt modelId="{94713878-9CF2-4BA5-8F77-F08CC3DC0DF5}">
      <dgm:prSet/>
      <dgm:spPr/>
      <dgm:t>
        <a:bodyPr/>
        <a:lstStyle/>
        <a:p>
          <a:r>
            <a:rPr lang="en-US"/>
            <a:t>Be consistent and fair. </a:t>
          </a:r>
        </a:p>
      </dgm:t>
    </dgm:pt>
    <dgm:pt modelId="{A541BD8A-A175-4DDA-8292-C7261AEBD65C}" type="parTrans" cxnId="{7A6AA48D-E315-4A50-BD75-B1FEBD20C4D1}">
      <dgm:prSet/>
      <dgm:spPr/>
      <dgm:t>
        <a:bodyPr/>
        <a:lstStyle/>
        <a:p>
          <a:endParaRPr lang="en-US"/>
        </a:p>
      </dgm:t>
    </dgm:pt>
    <dgm:pt modelId="{174F3585-AF3A-4FE6-908E-AE0D59025279}" type="sibTrans" cxnId="{7A6AA48D-E315-4A50-BD75-B1FEBD20C4D1}">
      <dgm:prSet/>
      <dgm:spPr/>
      <dgm:t>
        <a:bodyPr/>
        <a:lstStyle/>
        <a:p>
          <a:endParaRPr lang="en-US"/>
        </a:p>
      </dgm:t>
    </dgm:pt>
    <dgm:pt modelId="{0F947A34-6D2D-4516-90B8-F55B9DEB0582}">
      <dgm:prSet/>
      <dgm:spPr/>
      <dgm:t>
        <a:bodyPr/>
        <a:lstStyle/>
        <a:p>
          <a:r>
            <a:rPr lang="en-US"/>
            <a:t>De-escalate. De-escalate. De-escalate. </a:t>
          </a:r>
        </a:p>
      </dgm:t>
    </dgm:pt>
    <dgm:pt modelId="{D6716B6A-F553-47CE-9CBF-0D7DBC39D47F}" type="parTrans" cxnId="{82EE41B0-B714-4E77-BC31-C185033FB6B3}">
      <dgm:prSet/>
      <dgm:spPr/>
      <dgm:t>
        <a:bodyPr/>
        <a:lstStyle/>
        <a:p>
          <a:endParaRPr lang="en-US"/>
        </a:p>
      </dgm:t>
    </dgm:pt>
    <dgm:pt modelId="{17D00EDD-2223-4F7A-912C-66033C8E91BA}" type="sibTrans" cxnId="{82EE41B0-B714-4E77-BC31-C185033FB6B3}">
      <dgm:prSet/>
      <dgm:spPr/>
      <dgm:t>
        <a:bodyPr/>
        <a:lstStyle/>
        <a:p>
          <a:endParaRPr lang="en-US"/>
        </a:p>
      </dgm:t>
    </dgm:pt>
    <dgm:pt modelId="{893F2B12-C88E-4E75-9B07-7D9BFD192E2F}">
      <dgm:prSet/>
      <dgm:spPr/>
      <dgm:t>
        <a:bodyPr/>
        <a:lstStyle/>
        <a:p>
          <a:r>
            <a:rPr lang="en-US"/>
            <a:t>De-escalating strategies include pausing, genuinely making an effort to listen, letting the other person speak uninterrupted, not telling the other person that they are “wrong.” You can also take time out by calling for a break or adjourning the meeting.</a:t>
          </a:r>
        </a:p>
      </dgm:t>
    </dgm:pt>
    <dgm:pt modelId="{52F35107-7485-4326-877D-F52813E48E06}" type="parTrans" cxnId="{D5551579-97E0-42E0-A81C-FF4109495B1E}">
      <dgm:prSet/>
      <dgm:spPr/>
      <dgm:t>
        <a:bodyPr/>
        <a:lstStyle/>
        <a:p>
          <a:endParaRPr lang="en-US"/>
        </a:p>
      </dgm:t>
    </dgm:pt>
    <dgm:pt modelId="{C27ED658-508F-4CF2-949F-0EFFD8B732E7}" type="sibTrans" cxnId="{D5551579-97E0-42E0-A81C-FF4109495B1E}">
      <dgm:prSet/>
      <dgm:spPr/>
      <dgm:t>
        <a:bodyPr/>
        <a:lstStyle/>
        <a:p>
          <a:endParaRPr lang="en-US"/>
        </a:p>
      </dgm:t>
    </dgm:pt>
    <dgm:pt modelId="{335161E3-0880-41E1-8092-A4FCF73203D4}">
      <dgm:prSet/>
      <dgm:spPr/>
      <dgm:t>
        <a:bodyPr/>
        <a:lstStyle/>
        <a:p>
          <a:r>
            <a:rPr lang="en-US"/>
            <a:t>Disarm the ploy (ex. sarcasm and accusation).</a:t>
          </a:r>
        </a:p>
      </dgm:t>
    </dgm:pt>
    <dgm:pt modelId="{D5F53715-1E95-4703-867E-27A4E2585F07}" type="parTrans" cxnId="{3FE5252D-2FEB-48F8-81D1-26CE6C1C43C4}">
      <dgm:prSet/>
      <dgm:spPr/>
      <dgm:t>
        <a:bodyPr/>
        <a:lstStyle/>
        <a:p>
          <a:endParaRPr lang="en-US"/>
        </a:p>
      </dgm:t>
    </dgm:pt>
    <dgm:pt modelId="{B5DB6B4E-D74A-4FE3-AAC1-42B435CC963E}" type="sibTrans" cxnId="{3FE5252D-2FEB-48F8-81D1-26CE6C1C43C4}">
      <dgm:prSet/>
      <dgm:spPr/>
      <dgm:t>
        <a:bodyPr/>
        <a:lstStyle/>
        <a:p>
          <a:endParaRPr lang="en-US"/>
        </a:p>
      </dgm:t>
    </dgm:pt>
    <dgm:pt modelId="{7F136327-D7F4-4C9B-AF3F-9DA6CAD3A9C8}">
      <dgm:prSet/>
      <dgm:spPr/>
      <dgm:t>
        <a:bodyPr/>
        <a:lstStyle/>
        <a:p>
          <a:r>
            <a:rPr lang="en-US"/>
            <a:t>Address the ploy directly </a:t>
          </a:r>
        </a:p>
      </dgm:t>
    </dgm:pt>
    <dgm:pt modelId="{B79E01ED-E07B-467B-BD11-CF62D0865DD4}" type="parTrans" cxnId="{DFD6554B-F608-4973-815A-F65E3E4A79B1}">
      <dgm:prSet/>
      <dgm:spPr/>
      <dgm:t>
        <a:bodyPr/>
        <a:lstStyle/>
        <a:p>
          <a:endParaRPr lang="en-US"/>
        </a:p>
      </dgm:t>
    </dgm:pt>
    <dgm:pt modelId="{2DB97034-90CD-481C-B970-3FD19F9BA873}" type="sibTrans" cxnId="{DFD6554B-F608-4973-815A-F65E3E4A79B1}">
      <dgm:prSet/>
      <dgm:spPr/>
      <dgm:t>
        <a:bodyPr/>
        <a:lstStyle/>
        <a:p>
          <a:endParaRPr lang="en-US"/>
        </a:p>
      </dgm:t>
    </dgm:pt>
    <dgm:pt modelId="{C827B367-8A52-4485-8CAE-7D2B38D21179}" type="pres">
      <dgm:prSet presAssocID="{0D267990-8950-42E0-A8EC-C1D5C2F202FD}" presName="linear" presStyleCnt="0">
        <dgm:presLayoutVars>
          <dgm:animLvl val="lvl"/>
          <dgm:resizeHandles val="exact"/>
        </dgm:presLayoutVars>
      </dgm:prSet>
      <dgm:spPr/>
    </dgm:pt>
    <dgm:pt modelId="{77A028E2-0D8F-43B7-98BA-EA84F47C961A}" type="pres">
      <dgm:prSet presAssocID="{57FA563F-7D7D-4A10-B6D6-D6407E724502}" presName="parentText" presStyleLbl="node1" presStyleIdx="0" presStyleCnt="5">
        <dgm:presLayoutVars>
          <dgm:chMax val="0"/>
          <dgm:bulletEnabled val="1"/>
        </dgm:presLayoutVars>
      </dgm:prSet>
      <dgm:spPr/>
    </dgm:pt>
    <dgm:pt modelId="{A9D2A705-ED7A-4DFB-85CD-8A8C34E67933}" type="pres">
      <dgm:prSet presAssocID="{2D33C23D-B6FF-4C98-A122-4F2B61DD047E}" presName="spacer" presStyleCnt="0"/>
      <dgm:spPr/>
    </dgm:pt>
    <dgm:pt modelId="{A8ED470F-1C76-4DB4-ABD3-97E1242C951B}" type="pres">
      <dgm:prSet presAssocID="{043F8BAB-99E9-4063-9DF1-CB64417043B3}" presName="parentText" presStyleLbl="node1" presStyleIdx="1" presStyleCnt="5">
        <dgm:presLayoutVars>
          <dgm:chMax val="0"/>
          <dgm:bulletEnabled val="1"/>
        </dgm:presLayoutVars>
      </dgm:prSet>
      <dgm:spPr/>
    </dgm:pt>
    <dgm:pt modelId="{E92E5F7D-9D80-4FBE-8AC7-3AC0721439EE}" type="pres">
      <dgm:prSet presAssocID="{043F8BAB-99E9-4063-9DF1-CB64417043B3}" presName="childText" presStyleLbl="revTx" presStyleIdx="0" presStyleCnt="3">
        <dgm:presLayoutVars>
          <dgm:bulletEnabled val="1"/>
        </dgm:presLayoutVars>
      </dgm:prSet>
      <dgm:spPr/>
    </dgm:pt>
    <dgm:pt modelId="{60390147-D138-48C2-93F2-38CEC14EE5AC}" type="pres">
      <dgm:prSet presAssocID="{94713878-9CF2-4BA5-8F77-F08CC3DC0DF5}" presName="parentText" presStyleLbl="node1" presStyleIdx="2" presStyleCnt="5">
        <dgm:presLayoutVars>
          <dgm:chMax val="0"/>
          <dgm:bulletEnabled val="1"/>
        </dgm:presLayoutVars>
      </dgm:prSet>
      <dgm:spPr/>
    </dgm:pt>
    <dgm:pt modelId="{8A542677-1271-4BFD-B59B-39233AA8C356}" type="pres">
      <dgm:prSet presAssocID="{174F3585-AF3A-4FE6-908E-AE0D59025279}" presName="spacer" presStyleCnt="0"/>
      <dgm:spPr/>
    </dgm:pt>
    <dgm:pt modelId="{80B9159F-AB2C-4837-8557-A0A0FE8F8AE8}" type="pres">
      <dgm:prSet presAssocID="{0F947A34-6D2D-4516-90B8-F55B9DEB0582}" presName="parentText" presStyleLbl="node1" presStyleIdx="3" presStyleCnt="5">
        <dgm:presLayoutVars>
          <dgm:chMax val="0"/>
          <dgm:bulletEnabled val="1"/>
        </dgm:presLayoutVars>
      </dgm:prSet>
      <dgm:spPr/>
    </dgm:pt>
    <dgm:pt modelId="{E65B3787-2CD0-4EE8-A03D-69069406A70F}" type="pres">
      <dgm:prSet presAssocID="{0F947A34-6D2D-4516-90B8-F55B9DEB0582}" presName="childText" presStyleLbl="revTx" presStyleIdx="1" presStyleCnt="3">
        <dgm:presLayoutVars>
          <dgm:bulletEnabled val="1"/>
        </dgm:presLayoutVars>
      </dgm:prSet>
      <dgm:spPr/>
    </dgm:pt>
    <dgm:pt modelId="{B9B778FF-E260-499E-A18B-8EB65943E992}" type="pres">
      <dgm:prSet presAssocID="{335161E3-0880-41E1-8092-A4FCF73203D4}" presName="parentText" presStyleLbl="node1" presStyleIdx="4" presStyleCnt="5">
        <dgm:presLayoutVars>
          <dgm:chMax val="0"/>
          <dgm:bulletEnabled val="1"/>
        </dgm:presLayoutVars>
      </dgm:prSet>
      <dgm:spPr/>
    </dgm:pt>
    <dgm:pt modelId="{53D90F65-96C1-439F-BB0F-75D0D06C27F4}" type="pres">
      <dgm:prSet presAssocID="{335161E3-0880-41E1-8092-A4FCF73203D4}" presName="childText" presStyleLbl="revTx" presStyleIdx="2" presStyleCnt="3">
        <dgm:presLayoutVars>
          <dgm:bulletEnabled val="1"/>
        </dgm:presLayoutVars>
      </dgm:prSet>
      <dgm:spPr/>
    </dgm:pt>
  </dgm:ptLst>
  <dgm:cxnLst>
    <dgm:cxn modelId="{54B7A604-9EE6-49FF-AA57-33B285CDC8F8}" srcId="{0D267990-8950-42E0-A8EC-C1D5C2F202FD}" destId="{57FA563F-7D7D-4A10-B6D6-D6407E724502}" srcOrd="0" destOrd="0" parTransId="{9423B3B0-ED04-4A59-867A-EA465BCDA4C5}" sibTransId="{2D33C23D-B6FF-4C98-A122-4F2B61DD047E}"/>
    <dgm:cxn modelId="{3FE5252D-2FEB-48F8-81D1-26CE6C1C43C4}" srcId="{0D267990-8950-42E0-A8EC-C1D5C2F202FD}" destId="{335161E3-0880-41E1-8092-A4FCF73203D4}" srcOrd="4" destOrd="0" parTransId="{D5F53715-1E95-4703-867E-27A4E2585F07}" sibTransId="{B5DB6B4E-D74A-4FE3-AAC1-42B435CC963E}"/>
    <dgm:cxn modelId="{0B449365-B01F-492E-955B-5F36C8B36433}" srcId="{043F8BAB-99E9-4063-9DF1-CB64417043B3}" destId="{18D5E469-A461-454A-AE8C-CD1DA77C453B}" srcOrd="0" destOrd="0" parTransId="{FD5919CD-8430-4A23-A644-167C32767F6A}" sibTransId="{FE072BD3-CFD8-4E12-B89E-88D272A2BE8F}"/>
    <dgm:cxn modelId="{8B9B8D46-6EE7-442D-B2AE-06C5DCCA7CEB}" srcId="{0D267990-8950-42E0-A8EC-C1D5C2F202FD}" destId="{043F8BAB-99E9-4063-9DF1-CB64417043B3}" srcOrd="1" destOrd="0" parTransId="{7D7F023F-1F8F-440C-82D2-384E79C8F8A1}" sibTransId="{53E0BF33-A866-454D-A078-2837FF18E421}"/>
    <dgm:cxn modelId="{FB10D847-3E18-454D-B4CC-09997BB71227}" type="presOf" srcId="{0F947A34-6D2D-4516-90B8-F55B9DEB0582}" destId="{80B9159F-AB2C-4837-8557-A0A0FE8F8AE8}" srcOrd="0" destOrd="0" presId="urn:microsoft.com/office/officeart/2005/8/layout/vList2"/>
    <dgm:cxn modelId="{AD06A469-FFD4-48B4-A0D8-005FC48C5B88}" type="presOf" srcId="{18D5E469-A461-454A-AE8C-CD1DA77C453B}" destId="{E92E5F7D-9D80-4FBE-8AC7-3AC0721439EE}" srcOrd="0" destOrd="0" presId="urn:microsoft.com/office/officeart/2005/8/layout/vList2"/>
    <dgm:cxn modelId="{DFD6554B-F608-4973-815A-F65E3E4A79B1}" srcId="{335161E3-0880-41E1-8092-A4FCF73203D4}" destId="{7F136327-D7F4-4C9B-AF3F-9DA6CAD3A9C8}" srcOrd="0" destOrd="0" parTransId="{B79E01ED-E07B-467B-BD11-CF62D0865DD4}" sibTransId="{2DB97034-90CD-481C-B970-3FD19F9BA873}"/>
    <dgm:cxn modelId="{D5551579-97E0-42E0-A81C-FF4109495B1E}" srcId="{0F947A34-6D2D-4516-90B8-F55B9DEB0582}" destId="{893F2B12-C88E-4E75-9B07-7D9BFD192E2F}" srcOrd="0" destOrd="0" parTransId="{52F35107-7485-4326-877D-F52813E48E06}" sibTransId="{C27ED658-508F-4CF2-949F-0EFFD8B732E7}"/>
    <dgm:cxn modelId="{7A6AA48D-E315-4A50-BD75-B1FEBD20C4D1}" srcId="{0D267990-8950-42E0-A8EC-C1D5C2F202FD}" destId="{94713878-9CF2-4BA5-8F77-F08CC3DC0DF5}" srcOrd="2" destOrd="0" parTransId="{A541BD8A-A175-4DDA-8292-C7261AEBD65C}" sibTransId="{174F3585-AF3A-4FE6-908E-AE0D59025279}"/>
    <dgm:cxn modelId="{5F731992-63B6-410A-8EFD-046F9F5A7671}" type="presOf" srcId="{7F136327-D7F4-4C9B-AF3F-9DA6CAD3A9C8}" destId="{53D90F65-96C1-439F-BB0F-75D0D06C27F4}" srcOrd="0" destOrd="0" presId="urn:microsoft.com/office/officeart/2005/8/layout/vList2"/>
    <dgm:cxn modelId="{70A8E29C-E4C2-4E58-8EB9-23A53FED85C5}" type="presOf" srcId="{0D267990-8950-42E0-A8EC-C1D5C2F202FD}" destId="{C827B367-8A52-4485-8CAE-7D2B38D21179}" srcOrd="0" destOrd="0" presId="urn:microsoft.com/office/officeart/2005/8/layout/vList2"/>
    <dgm:cxn modelId="{82EE41B0-B714-4E77-BC31-C185033FB6B3}" srcId="{0D267990-8950-42E0-A8EC-C1D5C2F202FD}" destId="{0F947A34-6D2D-4516-90B8-F55B9DEB0582}" srcOrd="3" destOrd="0" parTransId="{D6716B6A-F553-47CE-9CBF-0D7DBC39D47F}" sibTransId="{17D00EDD-2223-4F7A-912C-66033C8E91BA}"/>
    <dgm:cxn modelId="{CAA2DAB4-EC52-4984-A3FA-6DEA5930C61C}" type="presOf" srcId="{57FA563F-7D7D-4A10-B6D6-D6407E724502}" destId="{77A028E2-0D8F-43B7-98BA-EA84F47C961A}" srcOrd="0" destOrd="0" presId="urn:microsoft.com/office/officeart/2005/8/layout/vList2"/>
    <dgm:cxn modelId="{5E18F6B4-9674-400E-B250-1D751C799F82}" type="presOf" srcId="{043F8BAB-99E9-4063-9DF1-CB64417043B3}" destId="{A8ED470F-1C76-4DB4-ABD3-97E1242C951B}" srcOrd="0" destOrd="0" presId="urn:microsoft.com/office/officeart/2005/8/layout/vList2"/>
    <dgm:cxn modelId="{60E391D9-E092-42BF-BBCE-11DE131A0C4B}" type="presOf" srcId="{94713878-9CF2-4BA5-8F77-F08CC3DC0DF5}" destId="{60390147-D138-48C2-93F2-38CEC14EE5AC}" srcOrd="0" destOrd="0" presId="urn:microsoft.com/office/officeart/2005/8/layout/vList2"/>
    <dgm:cxn modelId="{8CA314E6-F3C1-4345-A51A-A509586B1732}" type="presOf" srcId="{893F2B12-C88E-4E75-9B07-7D9BFD192E2F}" destId="{E65B3787-2CD0-4EE8-A03D-69069406A70F}" srcOrd="0" destOrd="0" presId="urn:microsoft.com/office/officeart/2005/8/layout/vList2"/>
    <dgm:cxn modelId="{2C1A98F8-957D-42C8-AFF4-5EE059A80B42}" type="presOf" srcId="{335161E3-0880-41E1-8092-A4FCF73203D4}" destId="{B9B778FF-E260-499E-A18B-8EB65943E992}" srcOrd="0" destOrd="0" presId="urn:microsoft.com/office/officeart/2005/8/layout/vList2"/>
    <dgm:cxn modelId="{EFE6062E-505E-4F49-AEBB-307CA7FD330E}" type="presParOf" srcId="{C827B367-8A52-4485-8CAE-7D2B38D21179}" destId="{77A028E2-0D8F-43B7-98BA-EA84F47C961A}" srcOrd="0" destOrd="0" presId="urn:microsoft.com/office/officeart/2005/8/layout/vList2"/>
    <dgm:cxn modelId="{AB2E1FA6-C0D3-47AA-BECD-4D3C9AFCFB81}" type="presParOf" srcId="{C827B367-8A52-4485-8CAE-7D2B38D21179}" destId="{A9D2A705-ED7A-4DFB-85CD-8A8C34E67933}" srcOrd="1" destOrd="0" presId="urn:microsoft.com/office/officeart/2005/8/layout/vList2"/>
    <dgm:cxn modelId="{FC8F4685-7667-47BE-BC45-D7B46BE462D5}" type="presParOf" srcId="{C827B367-8A52-4485-8CAE-7D2B38D21179}" destId="{A8ED470F-1C76-4DB4-ABD3-97E1242C951B}" srcOrd="2" destOrd="0" presId="urn:microsoft.com/office/officeart/2005/8/layout/vList2"/>
    <dgm:cxn modelId="{99EBA211-525A-4B2E-9FCF-16022445B1E3}" type="presParOf" srcId="{C827B367-8A52-4485-8CAE-7D2B38D21179}" destId="{E92E5F7D-9D80-4FBE-8AC7-3AC0721439EE}" srcOrd="3" destOrd="0" presId="urn:microsoft.com/office/officeart/2005/8/layout/vList2"/>
    <dgm:cxn modelId="{19EBD83E-71E3-4142-852E-E6B8A251F574}" type="presParOf" srcId="{C827B367-8A52-4485-8CAE-7D2B38D21179}" destId="{60390147-D138-48C2-93F2-38CEC14EE5AC}" srcOrd="4" destOrd="0" presId="urn:microsoft.com/office/officeart/2005/8/layout/vList2"/>
    <dgm:cxn modelId="{FE0BF9A8-AB5E-4545-9D0F-50BEFBC00C41}" type="presParOf" srcId="{C827B367-8A52-4485-8CAE-7D2B38D21179}" destId="{8A542677-1271-4BFD-B59B-39233AA8C356}" srcOrd="5" destOrd="0" presId="urn:microsoft.com/office/officeart/2005/8/layout/vList2"/>
    <dgm:cxn modelId="{5FB7FDF2-56D8-4F77-9525-26DED288F4D9}" type="presParOf" srcId="{C827B367-8A52-4485-8CAE-7D2B38D21179}" destId="{80B9159F-AB2C-4837-8557-A0A0FE8F8AE8}" srcOrd="6" destOrd="0" presId="urn:microsoft.com/office/officeart/2005/8/layout/vList2"/>
    <dgm:cxn modelId="{D6B29142-F7FA-41A9-AA96-DCF16C190558}" type="presParOf" srcId="{C827B367-8A52-4485-8CAE-7D2B38D21179}" destId="{E65B3787-2CD0-4EE8-A03D-69069406A70F}" srcOrd="7" destOrd="0" presId="urn:microsoft.com/office/officeart/2005/8/layout/vList2"/>
    <dgm:cxn modelId="{33DD6355-BEC7-4490-BCCA-AAA49EC7F665}" type="presParOf" srcId="{C827B367-8A52-4485-8CAE-7D2B38D21179}" destId="{B9B778FF-E260-499E-A18B-8EB65943E992}" srcOrd="8" destOrd="0" presId="urn:microsoft.com/office/officeart/2005/8/layout/vList2"/>
    <dgm:cxn modelId="{E329188C-CBF1-4EA5-BC2A-417C91321BA9}" type="presParOf" srcId="{C827B367-8A52-4485-8CAE-7D2B38D21179}" destId="{53D90F65-96C1-439F-BB0F-75D0D06C27F4}"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C5307-7D67-4CA5-96C5-5C317BBC652D}">
      <dsp:nvSpPr>
        <dsp:cNvPr id="0" name=""/>
        <dsp:cNvSpPr/>
      </dsp:nvSpPr>
      <dsp:spPr>
        <a:xfrm>
          <a:off x="1333" y="110983"/>
          <a:ext cx="4682211" cy="297320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28F04F-1827-4CD4-81E7-10EC3494492A}">
      <dsp:nvSpPr>
        <dsp:cNvPr id="0" name=""/>
        <dsp:cNvSpPr/>
      </dsp:nvSpPr>
      <dsp:spPr>
        <a:xfrm>
          <a:off x="521579" y="605216"/>
          <a:ext cx="4682211" cy="297320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“Conflict is inevitable, but combat is optional.” </a:t>
          </a:r>
        </a:p>
        <a:p>
          <a:pPr marL="0" lvl="0" indent="0" algn="ctr" defTabSz="1689100">
            <a:lnSpc>
              <a:spcPct val="90000"/>
            </a:lnSpc>
            <a:spcBef>
              <a:spcPct val="0"/>
            </a:spcBef>
            <a:spcAft>
              <a:spcPct val="35000"/>
            </a:spcAft>
            <a:buNone/>
          </a:pPr>
          <a:r>
            <a:rPr lang="en-US" sz="3800" kern="1200" dirty="0"/>
            <a:t>- Max </a:t>
          </a:r>
          <a:r>
            <a:rPr lang="en-US" sz="3800" kern="1200" dirty="0" err="1"/>
            <a:t>Lucade</a:t>
          </a:r>
          <a:endParaRPr lang="en-US" sz="3800" kern="1200" dirty="0"/>
        </a:p>
      </dsp:txBody>
      <dsp:txXfrm>
        <a:off x="608661" y="692298"/>
        <a:ext cx="4508047" cy="2799040"/>
      </dsp:txXfrm>
    </dsp:sp>
    <dsp:sp modelId="{85463C2B-BC81-4A4A-9D8B-01925FC12A40}">
      <dsp:nvSpPr>
        <dsp:cNvPr id="0" name=""/>
        <dsp:cNvSpPr/>
      </dsp:nvSpPr>
      <dsp:spPr>
        <a:xfrm>
          <a:off x="5724037" y="110983"/>
          <a:ext cx="4682211" cy="2973204"/>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9E18FF-7991-4C67-B422-DE7F34B0008B}">
      <dsp:nvSpPr>
        <dsp:cNvPr id="0" name=""/>
        <dsp:cNvSpPr/>
      </dsp:nvSpPr>
      <dsp:spPr>
        <a:xfrm>
          <a:off x="6244283" y="605216"/>
          <a:ext cx="4682211" cy="2973204"/>
        </a:xfrm>
        <a:prstGeom prst="roundRect">
          <a:avLst>
            <a:gd name="adj" fmla="val 10000"/>
          </a:avLst>
        </a:prstGeom>
        <a:solidFill>
          <a:schemeClr val="lt2">
            <a:alpha val="90000"/>
            <a:hueOff val="0"/>
            <a:satOff val="0"/>
            <a:lumOff val="0"/>
            <a:alphaOff val="0"/>
          </a:schemeClr>
        </a:solidFill>
        <a:ln w="1905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“Conflict cannot survive without your participation.” </a:t>
          </a:r>
        </a:p>
        <a:p>
          <a:pPr marL="0" lvl="0" indent="0" algn="ctr" defTabSz="1689100">
            <a:lnSpc>
              <a:spcPct val="90000"/>
            </a:lnSpc>
            <a:spcBef>
              <a:spcPct val="0"/>
            </a:spcBef>
            <a:spcAft>
              <a:spcPct val="35000"/>
            </a:spcAft>
            <a:buNone/>
          </a:pPr>
          <a:r>
            <a:rPr lang="en-US" sz="3800" kern="1200" dirty="0"/>
            <a:t>- Wayne Dyer</a:t>
          </a:r>
        </a:p>
      </dsp:txBody>
      <dsp:txXfrm>
        <a:off x="6331365" y="692298"/>
        <a:ext cx="4508047" cy="2799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547B7-B214-46EC-990C-8755987A9633}">
      <dsp:nvSpPr>
        <dsp:cNvPr id="0" name=""/>
        <dsp:cNvSpPr/>
      </dsp:nvSpPr>
      <dsp:spPr>
        <a:xfrm>
          <a:off x="718664" y="453902"/>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84AB4A-F731-4ADC-B638-266A1BCFEB6F}">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A0A973-C048-41B3-95E3-250255BCDC73}">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inspire action &amp; build trust</a:t>
          </a:r>
        </a:p>
      </dsp:txBody>
      <dsp:txXfrm>
        <a:off x="93445" y="3018902"/>
        <a:ext cx="3206250" cy="720000"/>
      </dsp:txXfrm>
    </dsp:sp>
    <dsp:sp modelId="{D809942E-2319-4BF7-8C6A-42FB01C81C82}">
      <dsp:nvSpPr>
        <dsp:cNvPr id="0" name=""/>
        <dsp:cNvSpPr/>
      </dsp:nvSpPr>
      <dsp:spPr>
        <a:xfrm>
          <a:off x="4486008" y="453902"/>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BF2A7E-EDF8-4DBB-9090-61F2754FBD20}">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DCAC2B-B87B-44EF-9D57-2BC39DC35273}">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Listen, learn, lead </a:t>
          </a:r>
        </a:p>
      </dsp:txBody>
      <dsp:txXfrm>
        <a:off x="3860789" y="3018902"/>
        <a:ext cx="3206250" cy="720000"/>
      </dsp:txXfrm>
    </dsp:sp>
    <dsp:sp modelId="{6E2095B9-1248-4B9A-A213-222BFAEBACA7}">
      <dsp:nvSpPr>
        <dsp:cNvPr id="0" name=""/>
        <dsp:cNvSpPr/>
      </dsp:nvSpPr>
      <dsp:spPr>
        <a:xfrm>
          <a:off x="8253352" y="453902"/>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BF5D6E-D350-4F57-BE41-C7759EDB533A}">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7401C92-BB0B-4CC1-A1FE-F0804368426D}">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Conflict is an opportunity for change. </a:t>
          </a:r>
        </a:p>
      </dsp:txBody>
      <dsp:txXfrm>
        <a:off x="7628133" y="3018902"/>
        <a:ext cx="3206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CD094-32C1-43F6-AF97-2C41597B5574}">
      <dsp:nvSpPr>
        <dsp:cNvPr id="0" name=""/>
        <dsp:cNvSpPr/>
      </dsp:nvSpPr>
      <dsp:spPr>
        <a:xfrm>
          <a:off x="0" y="4325"/>
          <a:ext cx="6900512" cy="9212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E6EBF1-1A90-49BA-9518-AC73CF7D4BE3}">
      <dsp:nvSpPr>
        <dsp:cNvPr id="0" name=""/>
        <dsp:cNvSpPr/>
      </dsp:nvSpPr>
      <dsp:spPr>
        <a:xfrm>
          <a:off x="278677" y="211606"/>
          <a:ext cx="506686" cy="5066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861A28-51A2-4042-B87F-E88A5902B7CF}">
      <dsp:nvSpPr>
        <dsp:cNvPr id="0" name=""/>
        <dsp:cNvSpPr/>
      </dsp:nvSpPr>
      <dsp:spPr>
        <a:xfrm>
          <a:off x="1064041" y="4325"/>
          <a:ext cx="5836470" cy="92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99" tIns="97499" rIns="97499" bIns="97499" numCol="1" spcCol="1270" anchor="ctr" anchorCtr="0">
          <a:noAutofit/>
        </a:bodyPr>
        <a:lstStyle/>
        <a:p>
          <a:pPr marL="0" lvl="0" indent="0" algn="l" defTabSz="844550">
            <a:lnSpc>
              <a:spcPct val="100000"/>
            </a:lnSpc>
            <a:spcBef>
              <a:spcPct val="0"/>
            </a:spcBef>
            <a:spcAft>
              <a:spcPct val="35000"/>
            </a:spcAft>
            <a:buNone/>
          </a:pPr>
          <a:r>
            <a:rPr lang="en-US" sz="1900" kern="1200"/>
            <a:t>Pre-Session Planning</a:t>
          </a:r>
          <a:endParaRPr lang="en-US" sz="1900" kern="1200" dirty="0"/>
        </a:p>
      </dsp:txBody>
      <dsp:txXfrm>
        <a:off x="1064041" y="4325"/>
        <a:ext cx="5836470" cy="921248"/>
      </dsp:txXfrm>
    </dsp:sp>
    <dsp:sp modelId="{BD9C53C6-3ED5-4E0F-8E5E-CCBCF3C27659}">
      <dsp:nvSpPr>
        <dsp:cNvPr id="0" name=""/>
        <dsp:cNvSpPr/>
      </dsp:nvSpPr>
      <dsp:spPr>
        <a:xfrm>
          <a:off x="0" y="1155885"/>
          <a:ext cx="6900512" cy="9212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35E9B1-0B0C-472A-8F97-D37BB58D4795}">
      <dsp:nvSpPr>
        <dsp:cNvPr id="0" name=""/>
        <dsp:cNvSpPr/>
      </dsp:nvSpPr>
      <dsp:spPr>
        <a:xfrm>
          <a:off x="278677" y="1363166"/>
          <a:ext cx="506686" cy="5066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65B3B6-EE12-457C-8F8F-A037023585CB}">
      <dsp:nvSpPr>
        <dsp:cNvPr id="0" name=""/>
        <dsp:cNvSpPr/>
      </dsp:nvSpPr>
      <dsp:spPr>
        <a:xfrm>
          <a:off x="1064041" y="1155885"/>
          <a:ext cx="5836470" cy="92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99" tIns="97499" rIns="97499" bIns="97499" numCol="1" spcCol="1270" anchor="ctr" anchorCtr="0">
          <a:noAutofit/>
        </a:bodyPr>
        <a:lstStyle/>
        <a:p>
          <a:pPr marL="0" lvl="0" indent="0" algn="l" defTabSz="844550">
            <a:lnSpc>
              <a:spcPct val="100000"/>
            </a:lnSpc>
            <a:spcBef>
              <a:spcPct val="0"/>
            </a:spcBef>
            <a:spcAft>
              <a:spcPct val="35000"/>
            </a:spcAft>
            <a:buNone/>
          </a:pPr>
          <a:r>
            <a:rPr lang="en-US" sz="1900" kern="1200"/>
            <a:t>Facilitation </a:t>
          </a:r>
          <a:endParaRPr lang="en-US" sz="1900" kern="1200" dirty="0"/>
        </a:p>
      </dsp:txBody>
      <dsp:txXfrm>
        <a:off x="1064041" y="1155885"/>
        <a:ext cx="5836470" cy="921248"/>
      </dsp:txXfrm>
    </dsp:sp>
    <dsp:sp modelId="{3501A1D5-8913-4837-8EA5-3C66D23BAF0B}">
      <dsp:nvSpPr>
        <dsp:cNvPr id="0" name=""/>
        <dsp:cNvSpPr/>
      </dsp:nvSpPr>
      <dsp:spPr>
        <a:xfrm>
          <a:off x="0" y="2307446"/>
          <a:ext cx="6900512" cy="9212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39BBF6-1903-4B35-9B58-8FE4A80C5CEE}">
      <dsp:nvSpPr>
        <dsp:cNvPr id="0" name=""/>
        <dsp:cNvSpPr/>
      </dsp:nvSpPr>
      <dsp:spPr>
        <a:xfrm>
          <a:off x="278677" y="2514727"/>
          <a:ext cx="506686" cy="5066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841392-0769-4ACA-ACC7-3B6199F26DA3}">
      <dsp:nvSpPr>
        <dsp:cNvPr id="0" name=""/>
        <dsp:cNvSpPr/>
      </dsp:nvSpPr>
      <dsp:spPr>
        <a:xfrm>
          <a:off x="1064041" y="2307446"/>
          <a:ext cx="5836470" cy="92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99" tIns="97499" rIns="97499" bIns="97499" numCol="1" spcCol="1270" anchor="ctr" anchorCtr="0">
          <a:noAutofit/>
        </a:bodyPr>
        <a:lstStyle/>
        <a:p>
          <a:pPr marL="0" lvl="0" indent="0" algn="l" defTabSz="844550">
            <a:lnSpc>
              <a:spcPct val="100000"/>
            </a:lnSpc>
            <a:spcBef>
              <a:spcPct val="0"/>
            </a:spcBef>
            <a:spcAft>
              <a:spcPct val="35000"/>
            </a:spcAft>
            <a:buNone/>
          </a:pPr>
          <a:r>
            <a:rPr lang="en-US" sz="1900" kern="1200" dirty="0"/>
            <a:t>Small-Group Discussion</a:t>
          </a:r>
        </a:p>
      </dsp:txBody>
      <dsp:txXfrm>
        <a:off x="1064041" y="2307446"/>
        <a:ext cx="5836470" cy="921248"/>
      </dsp:txXfrm>
    </dsp:sp>
    <dsp:sp modelId="{E9B2CFD4-3C13-4E25-B6EF-C83C0DD377EB}">
      <dsp:nvSpPr>
        <dsp:cNvPr id="0" name=""/>
        <dsp:cNvSpPr/>
      </dsp:nvSpPr>
      <dsp:spPr>
        <a:xfrm>
          <a:off x="0" y="3459006"/>
          <a:ext cx="6900512" cy="9212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9EB4CC-78B6-4695-B04D-0922251972D0}">
      <dsp:nvSpPr>
        <dsp:cNvPr id="0" name=""/>
        <dsp:cNvSpPr/>
      </dsp:nvSpPr>
      <dsp:spPr>
        <a:xfrm>
          <a:off x="278677" y="3666287"/>
          <a:ext cx="506686" cy="5066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5C668BB-482A-41DA-BCC5-5BA67A6EE3CA}">
      <dsp:nvSpPr>
        <dsp:cNvPr id="0" name=""/>
        <dsp:cNvSpPr/>
      </dsp:nvSpPr>
      <dsp:spPr>
        <a:xfrm>
          <a:off x="1064041" y="3459006"/>
          <a:ext cx="5836470" cy="92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99" tIns="97499" rIns="97499" bIns="97499" numCol="1" spcCol="1270" anchor="ctr" anchorCtr="0">
          <a:noAutofit/>
        </a:bodyPr>
        <a:lstStyle/>
        <a:p>
          <a:pPr marL="0" lvl="0" indent="0" algn="l" defTabSz="844550">
            <a:lnSpc>
              <a:spcPct val="100000"/>
            </a:lnSpc>
            <a:spcBef>
              <a:spcPct val="0"/>
            </a:spcBef>
            <a:spcAft>
              <a:spcPct val="35000"/>
            </a:spcAft>
            <a:buNone/>
          </a:pPr>
          <a:r>
            <a:rPr lang="en-US" sz="1900" kern="1200" dirty="0"/>
            <a:t>Consensus and Documentation </a:t>
          </a:r>
        </a:p>
      </dsp:txBody>
      <dsp:txXfrm>
        <a:off x="1064041" y="3459006"/>
        <a:ext cx="5836470" cy="921248"/>
      </dsp:txXfrm>
    </dsp:sp>
    <dsp:sp modelId="{2120CF78-4852-47AD-BAD6-5ED2FB0DB39F}">
      <dsp:nvSpPr>
        <dsp:cNvPr id="0" name=""/>
        <dsp:cNvSpPr/>
      </dsp:nvSpPr>
      <dsp:spPr>
        <a:xfrm>
          <a:off x="0" y="4610567"/>
          <a:ext cx="6900512" cy="92124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35C745-BC02-45CB-BF94-D8D8FF1C4A56}">
      <dsp:nvSpPr>
        <dsp:cNvPr id="0" name=""/>
        <dsp:cNvSpPr/>
      </dsp:nvSpPr>
      <dsp:spPr>
        <a:xfrm>
          <a:off x="278677" y="4817848"/>
          <a:ext cx="506686" cy="50668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137A4C-3839-403C-A4DC-BEBB529E572E}">
      <dsp:nvSpPr>
        <dsp:cNvPr id="0" name=""/>
        <dsp:cNvSpPr/>
      </dsp:nvSpPr>
      <dsp:spPr>
        <a:xfrm>
          <a:off x="1064041" y="4610567"/>
          <a:ext cx="5836470" cy="921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499" tIns="97499" rIns="97499" bIns="97499" numCol="1" spcCol="1270" anchor="ctr" anchorCtr="0">
          <a:noAutofit/>
        </a:bodyPr>
        <a:lstStyle/>
        <a:p>
          <a:pPr marL="0" lvl="0" indent="0" algn="l" defTabSz="844550">
            <a:lnSpc>
              <a:spcPct val="100000"/>
            </a:lnSpc>
            <a:spcBef>
              <a:spcPct val="0"/>
            </a:spcBef>
            <a:spcAft>
              <a:spcPct val="35000"/>
            </a:spcAft>
            <a:buNone/>
          </a:pPr>
          <a:r>
            <a:rPr lang="en-US" sz="1900" kern="1200" dirty="0"/>
            <a:t>Debrief and Action </a:t>
          </a:r>
        </a:p>
      </dsp:txBody>
      <dsp:txXfrm>
        <a:off x="1064041" y="4610567"/>
        <a:ext cx="5836470" cy="9212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CD9AA8-436F-4BEA-92C3-DA72905A4FB9}">
      <dsp:nvSpPr>
        <dsp:cNvPr id="0" name=""/>
        <dsp:cNvSpPr/>
      </dsp:nvSpPr>
      <dsp:spPr>
        <a:xfrm>
          <a:off x="0" y="323109"/>
          <a:ext cx="10927829" cy="5292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7FEC14-0907-4EE5-B023-4B7B8DBB16CC}">
      <dsp:nvSpPr>
        <dsp:cNvPr id="0" name=""/>
        <dsp:cNvSpPr/>
      </dsp:nvSpPr>
      <dsp:spPr>
        <a:xfrm>
          <a:off x="546391" y="13149"/>
          <a:ext cx="7649480" cy="61992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933450">
            <a:lnSpc>
              <a:spcPct val="90000"/>
            </a:lnSpc>
            <a:spcBef>
              <a:spcPct val="0"/>
            </a:spcBef>
            <a:spcAft>
              <a:spcPct val="35000"/>
            </a:spcAft>
            <a:buNone/>
          </a:pPr>
          <a:r>
            <a:rPr lang="en-US" sz="2100" kern="1200"/>
            <a:t>Don’t procrastinate. </a:t>
          </a:r>
        </a:p>
      </dsp:txBody>
      <dsp:txXfrm>
        <a:off x="576653" y="43411"/>
        <a:ext cx="7588956" cy="559396"/>
      </dsp:txXfrm>
    </dsp:sp>
    <dsp:sp modelId="{BF2BE0CC-6BB1-48DC-ADD2-BF26DB9DD13A}">
      <dsp:nvSpPr>
        <dsp:cNvPr id="0" name=""/>
        <dsp:cNvSpPr/>
      </dsp:nvSpPr>
      <dsp:spPr>
        <a:xfrm>
          <a:off x="0" y="1275669"/>
          <a:ext cx="10927829" cy="1587600"/>
        </a:xfrm>
        <a:prstGeom prst="rect">
          <a:avLst/>
        </a:prstGeom>
        <a:solidFill>
          <a:schemeClr val="lt1">
            <a:alpha val="90000"/>
            <a:hueOff val="0"/>
            <a:satOff val="0"/>
            <a:lumOff val="0"/>
            <a:alphaOff val="0"/>
          </a:schemeClr>
        </a:solidFill>
        <a:ln w="1905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8121" tIns="437388" rIns="848121"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Sometimes a conversation over coffee is best. </a:t>
          </a:r>
        </a:p>
        <a:p>
          <a:pPr marL="228600" lvl="1" indent="-228600" algn="l" defTabSz="933450">
            <a:lnSpc>
              <a:spcPct val="90000"/>
            </a:lnSpc>
            <a:spcBef>
              <a:spcPct val="0"/>
            </a:spcBef>
            <a:spcAft>
              <a:spcPct val="15000"/>
            </a:spcAft>
            <a:buChar char="•"/>
          </a:pPr>
          <a:r>
            <a:rPr lang="en-US" sz="2100" kern="1200" dirty="0"/>
            <a:t>Watch for “power” stance – arrange chairs in circle or next to each other. </a:t>
          </a:r>
        </a:p>
        <a:p>
          <a:pPr marL="228600" lvl="1" indent="-228600" algn="l" defTabSz="933450">
            <a:lnSpc>
              <a:spcPct val="90000"/>
            </a:lnSpc>
            <a:spcBef>
              <a:spcPct val="0"/>
            </a:spcBef>
            <a:spcAft>
              <a:spcPct val="15000"/>
            </a:spcAft>
            <a:buChar char="•"/>
          </a:pPr>
          <a:r>
            <a:rPr lang="en-US" sz="2100" kern="1200" dirty="0"/>
            <a:t>Pay attention to body language.</a:t>
          </a:r>
        </a:p>
      </dsp:txBody>
      <dsp:txXfrm>
        <a:off x="0" y="1275669"/>
        <a:ext cx="10927829" cy="1587600"/>
      </dsp:txXfrm>
    </dsp:sp>
    <dsp:sp modelId="{060153C5-DDE5-4855-839F-F0952D8E22D1}">
      <dsp:nvSpPr>
        <dsp:cNvPr id="0" name=""/>
        <dsp:cNvSpPr/>
      </dsp:nvSpPr>
      <dsp:spPr>
        <a:xfrm>
          <a:off x="546391" y="965709"/>
          <a:ext cx="7649480" cy="619920"/>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933450">
            <a:lnSpc>
              <a:spcPct val="90000"/>
            </a:lnSpc>
            <a:spcBef>
              <a:spcPct val="0"/>
            </a:spcBef>
            <a:spcAft>
              <a:spcPct val="35000"/>
            </a:spcAft>
            <a:buNone/>
          </a:pPr>
          <a:r>
            <a:rPr lang="en-US" sz="2100" kern="1200" dirty="0"/>
            <a:t>Choose the right place and time. </a:t>
          </a:r>
        </a:p>
      </dsp:txBody>
      <dsp:txXfrm>
        <a:off x="576653" y="995971"/>
        <a:ext cx="7588956" cy="559396"/>
      </dsp:txXfrm>
    </dsp:sp>
    <dsp:sp modelId="{0A970570-A843-418B-A89F-C52C77AEFD8C}">
      <dsp:nvSpPr>
        <dsp:cNvPr id="0" name=""/>
        <dsp:cNvSpPr/>
      </dsp:nvSpPr>
      <dsp:spPr>
        <a:xfrm>
          <a:off x="0" y="3286630"/>
          <a:ext cx="10927829" cy="893025"/>
        </a:xfrm>
        <a:prstGeom prst="rect">
          <a:avLst/>
        </a:prstGeom>
        <a:solidFill>
          <a:schemeClr val="lt1">
            <a:alpha val="90000"/>
            <a:hueOff val="0"/>
            <a:satOff val="0"/>
            <a:lumOff val="0"/>
            <a:alphaOff val="0"/>
          </a:schemeClr>
        </a:solidFill>
        <a:ln w="1905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8121" tIns="437388" rIns="848121"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Clear is kind. </a:t>
          </a:r>
        </a:p>
      </dsp:txBody>
      <dsp:txXfrm>
        <a:off x="0" y="3286630"/>
        <a:ext cx="10927829" cy="893025"/>
      </dsp:txXfrm>
    </dsp:sp>
    <dsp:sp modelId="{3CB5FD67-4D81-4BDA-BEEB-6262DCF7E5E3}">
      <dsp:nvSpPr>
        <dsp:cNvPr id="0" name=""/>
        <dsp:cNvSpPr/>
      </dsp:nvSpPr>
      <dsp:spPr>
        <a:xfrm>
          <a:off x="546391" y="2976670"/>
          <a:ext cx="7649480" cy="619920"/>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933450">
            <a:lnSpc>
              <a:spcPct val="90000"/>
            </a:lnSpc>
            <a:spcBef>
              <a:spcPct val="0"/>
            </a:spcBef>
            <a:spcAft>
              <a:spcPct val="35000"/>
            </a:spcAft>
            <a:buNone/>
          </a:pPr>
          <a:r>
            <a:rPr lang="en-US" sz="2100" kern="1200" dirty="0"/>
            <a:t>Be authentic and respectful.  </a:t>
          </a:r>
        </a:p>
      </dsp:txBody>
      <dsp:txXfrm>
        <a:off x="576653" y="3006932"/>
        <a:ext cx="7588956" cy="559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95316-1ADB-43E4-9879-FDEDC64FD7FF}">
      <dsp:nvSpPr>
        <dsp:cNvPr id="0" name=""/>
        <dsp:cNvSpPr/>
      </dsp:nvSpPr>
      <dsp:spPr>
        <a:xfrm>
          <a:off x="582645" y="1178"/>
          <a:ext cx="2174490" cy="130469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Those directly involved share their accounts</a:t>
          </a:r>
        </a:p>
      </dsp:txBody>
      <dsp:txXfrm>
        <a:off x="582645" y="1178"/>
        <a:ext cx="2174490" cy="1304694"/>
      </dsp:txXfrm>
    </dsp:sp>
    <dsp:sp modelId="{22FD069E-7B18-4F34-A7B0-5783F79A6B5D}">
      <dsp:nvSpPr>
        <dsp:cNvPr id="0" name=""/>
        <dsp:cNvSpPr/>
      </dsp:nvSpPr>
      <dsp:spPr>
        <a:xfrm>
          <a:off x="2974584" y="1178"/>
          <a:ext cx="2174490" cy="130469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Each person gets full opportunity to speak</a:t>
          </a:r>
        </a:p>
      </dsp:txBody>
      <dsp:txXfrm>
        <a:off x="2974584" y="1178"/>
        <a:ext cx="2174490" cy="1304694"/>
      </dsp:txXfrm>
    </dsp:sp>
    <dsp:sp modelId="{33DAB3F1-39B6-498B-A0C0-78FE7C8DCA7E}">
      <dsp:nvSpPr>
        <dsp:cNvPr id="0" name=""/>
        <dsp:cNvSpPr/>
      </dsp:nvSpPr>
      <dsp:spPr>
        <a:xfrm>
          <a:off x="5366524" y="1178"/>
          <a:ext cx="2174490" cy="130469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It’s nearly impossible to come to understanding if we don’t give each other the mutual respect of having a space to be heard.</a:t>
          </a:r>
        </a:p>
      </dsp:txBody>
      <dsp:txXfrm>
        <a:off x="5366524" y="1178"/>
        <a:ext cx="2174490" cy="1304694"/>
      </dsp:txXfrm>
    </dsp:sp>
    <dsp:sp modelId="{D66891A4-68B5-43D3-AD83-7FCD20DFC665}">
      <dsp:nvSpPr>
        <dsp:cNvPr id="0" name=""/>
        <dsp:cNvSpPr/>
      </dsp:nvSpPr>
      <dsp:spPr>
        <a:xfrm>
          <a:off x="7758464" y="1178"/>
          <a:ext cx="2174490" cy="130469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No back-and-forth or responses during this phase</a:t>
          </a:r>
        </a:p>
      </dsp:txBody>
      <dsp:txXfrm>
        <a:off x="7758464" y="1178"/>
        <a:ext cx="2174490" cy="1304694"/>
      </dsp:txXfrm>
    </dsp:sp>
    <dsp:sp modelId="{3FBE2955-6068-4326-92C0-912EEA0D0EAA}">
      <dsp:nvSpPr>
        <dsp:cNvPr id="0" name=""/>
        <dsp:cNvSpPr/>
      </dsp:nvSpPr>
      <dsp:spPr>
        <a:xfrm>
          <a:off x="582645" y="1523321"/>
          <a:ext cx="2174490" cy="130469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Focus on both facts and feelings</a:t>
          </a:r>
        </a:p>
      </dsp:txBody>
      <dsp:txXfrm>
        <a:off x="582645" y="1523321"/>
        <a:ext cx="2174490" cy="1304694"/>
      </dsp:txXfrm>
    </dsp:sp>
    <dsp:sp modelId="{6BFB3355-2CC1-4F7C-B4A0-3FB68AECDD18}">
      <dsp:nvSpPr>
        <dsp:cNvPr id="0" name=""/>
        <dsp:cNvSpPr/>
      </dsp:nvSpPr>
      <dsp:spPr>
        <a:xfrm>
          <a:off x="2974584" y="1523321"/>
          <a:ext cx="2174490" cy="130469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Conflict resolution gets overwhelming when focusing on multiple things at once. Stay on the topic at hand.</a:t>
          </a:r>
        </a:p>
      </dsp:txBody>
      <dsp:txXfrm>
        <a:off x="2974584" y="1523321"/>
        <a:ext cx="2174490" cy="1304694"/>
      </dsp:txXfrm>
    </dsp:sp>
    <dsp:sp modelId="{824A7207-89E7-4029-8092-07B1AA2B5314}">
      <dsp:nvSpPr>
        <dsp:cNvPr id="0" name=""/>
        <dsp:cNvSpPr/>
      </dsp:nvSpPr>
      <dsp:spPr>
        <a:xfrm>
          <a:off x="5366524" y="1523321"/>
          <a:ext cx="2174490" cy="130469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Facilitator ensures circle norms are maintained</a:t>
          </a:r>
        </a:p>
      </dsp:txBody>
      <dsp:txXfrm>
        <a:off x="5366524" y="1523321"/>
        <a:ext cx="2174490" cy="1304694"/>
      </dsp:txXfrm>
    </dsp:sp>
    <dsp:sp modelId="{5C410276-B2E1-479E-977B-77E9F56883CE}">
      <dsp:nvSpPr>
        <dsp:cNvPr id="0" name=""/>
        <dsp:cNvSpPr/>
      </dsp:nvSpPr>
      <dsp:spPr>
        <a:xfrm>
          <a:off x="7758464" y="1523321"/>
          <a:ext cx="2174490" cy="130469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Use phrases like: “Thank you, [Name]. [Other person], it’s your turn to share your full account.”</a:t>
          </a:r>
        </a:p>
      </dsp:txBody>
      <dsp:txXfrm>
        <a:off x="7758464" y="1523321"/>
        <a:ext cx="2174490" cy="1304694"/>
      </dsp:txXfrm>
    </dsp:sp>
    <dsp:sp modelId="{D66E04D7-DA92-406D-870A-D296F91715D3}">
      <dsp:nvSpPr>
        <dsp:cNvPr id="0" name=""/>
        <dsp:cNvSpPr/>
      </dsp:nvSpPr>
      <dsp:spPr>
        <a:xfrm>
          <a:off x="582645" y="3045465"/>
          <a:ext cx="2174490" cy="130469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If someone tries to respond: “I’ll ask you to hold that thought until it’s your turn.”</a:t>
          </a:r>
        </a:p>
      </dsp:txBody>
      <dsp:txXfrm>
        <a:off x="582645" y="3045465"/>
        <a:ext cx="2174490" cy="1304694"/>
      </dsp:txXfrm>
    </dsp:sp>
    <dsp:sp modelId="{8824C705-7AE9-4089-B54B-7A5490AB8F8B}">
      <dsp:nvSpPr>
        <dsp:cNvPr id="0" name=""/>
        <dsp:cNvSpPr/>
      </dsp:nvSpPr>
      <dsp:spPr>
        <a:xfrm>
          <a:off x="2974584" y="3045465"/>
          <a:ext cx="2174490" cy="130469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Prompt for feelings and solutions: “Can you share more about how this made you feel?” “How do you suggest moving forward?”</a:t>
          </a:r>
        </a:p>
      </dsp:txBody>
      <dsp:txXfrm>
        <a:off x="2974584" y="3045465"/>
        <a:ext cx="2174490" cy="1304694"/>
      </dsp:txXfrm>
    </dsp:sp>
    <dsp:sp modelId="{7DFF8698-FBE8-41FC-9B7F-41C34FC221BD}">
      <dsp:nvSpPr>
        <dsp:cNvPr id="0" name=""/>
        <dsp:cNvSpPr/>
      </dsp:nvSpPr>
      <dsp:spPr>
        <a:xfrm>
          <a:off x="5366524" y="3045465"/>
          <a:ext cx="2174490" cy="130469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Stay with the issue at hand, attacking someone’s character doesn’t move towards resolution.</a:t>
          </a:r>
        </a:p>
      </dsp:txBody>
      <dsp:txXfrm>
        <a:off x="5366524" y="3045465"/>
        <a:ext cx="2174490" cy="1304694"/>
      </dsp:txXfrm>
    </dsp:sp>
    <dsp:sp modelId="{B8790964-D407-47AB-A18D-D4C0CD79F98B}">
      <dsp:nvSpPr>
        <dsp:cNvPr id="0" name=""/>
        <dsp:cNvSpPr/>
      </dsp:nvSpPr>
      <dsp:spPr>
        <a:xfrm>
          <a:off x="7758464" y="3045465"/>
          <a:ext cx="2174490" cy="130469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Nothing is “always” or “never”, this is a thought distortion and will make it more difficult to move forward.</a:t>
          </a:r>
        </a:p>
      </dsp:txBody>
      <dsp:txXfrm>
        <a:off x="7758464" y="3045465"/>
        <a:ext cx="2174490" cy="13046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028E2-0D8F-43B7-98BA-EA84F47C961A}">
      <dsp:nvSpPr>
        <dsp:cNvPr id="0" name=""/>
        <dsp:cNvSpPr/>
      </dsp:nvSpPr>
      <dsp:spPr>
        <a:xfrm>
          <a:off x="0" y="633559"/>
          <a:ext cx="6666833" cy="491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Separate the issue from the person’s worth. </a:t>
          </a:r>
        </a:p>
      </dsp:txBody>
      <dsp:txXfrm>
        <a:off x="23988" y="657547"/>
        <a:ext cx="6618857" cy="443424"/>
      </dsp:txXfrm>
    </dsp:sp>
    <dsp:sp modelId="{A8ED470F-1C76-4DB4-ABD3-97E1242C951B}">
      <dsp:nvSpPr>
        <dsp:cNvPr id="0" name=""/>
        <dsp:cNvSpPr/>
      </dsp:nvSpPr>
      <dsp:spPr>
        <a:xfrm>
          <a:off x="0" y="1182559"/>
          <a:ext cx="6666833" cy="491400"/>
        </a:xfrm>
        <a:prstGeom prst="round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Don’t withhold a necessary apology or acknowledgment. </a:t>
          </a:r>
        </a:p>
      </dsp:txBody>
      <dsp:txXfrm>
        <a:off x="23988" y="1206547"/>
        <a:ext cx="6618857" cy="443424"/>
      </dsp:txXfrm>
    </dsp:sp>
    <dsp:sp modelId="{E92E5F7D-9D80-4FBE-8AC7-3AC0721439EE}">
      <dsp:nvSpPr>
        <dsp:cNvPr id="0" name=""/>
        <dsp:cNvSpPr/>
      </dsp:nvSpPr>
      <dsp:spPr>
        <a:xfrm>
          <a:off x="0" y="1673959"/>
          <a:ext cx="6666833"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Make sure that you are not the problem. </a:t>
          </a:r>
          <a:r>
            <a:rPr lang="en-US" sz="1600" b="1" kern="1200" dirty="0"/>
            <a:t>Take accountability. </a:t>
          </a:r>
        </a:p>
      </dsp:txBody>
      <dsp:txXfrm>
        <a:off x="0" y="1673959"/>
        <a:ext cx="6666833" cy="331200"/>
      </dsp:txXfrm>
    </dsp:sp>
    <dsp:sp modelId="{60390147-D138-48C2-93F2-38CEC14EE5AC}">
      <dsp:nvSpPr>
        <dsp:cNvPr id="0" name=""/>
        <dsp:cNvSpPr/>
      </dsp:nvSpPr>
      <dsp:spPr>
        <a:xfrm>
          <a:off x="0" y="2005159"/>
          <a:ext cx="6666833" cy="49140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Be consistent and fair. </a:t>
          </a:r>
        </a:p>
      </dsp:txBody>
      <dsp:txXfrm>
        <a:off x="23988" y="2029147"/>
        <a:ext cx="6618857" cy="443424"/>
      </dsp:txXfrm>
    </dsp:sp>
    <dsp:sp modelId="{80B9159F-AB2C-4837-8557-A0A0FE8F8AE8}">
      <dsp:nvSpPr>
        <dsp:cNvPr id="0" name=""/>
        <dsp:cNvSpPr/>
      </dsp:nvSpPr>
      <dsp:spPr>
        <a:xfrm>
          <a:off x="0" y="2554160"/>
          <a:ext cx="6666833" cy="491400"/>
        </a:xfrm>
        <a:prstGeom prst="round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De-escalate. De-escalate. De-escalate. </a:t>
          </a:r>
        </a:p>
      </dsp:txBody>
      <dsp:txXfrm>
        <a:off x="23988" y="2578148"/>
        <a:ext cx="6618857" cy="443424"/>
      </dsp:txXfrm>
    </dsp:sp>
    <dsp:sp modelId="{E65B3787-2CD0-4EE8-A03D-69069406A70F}">
      <dsp:nvSpPr>
        <dsp:cNvPr id="0" name=""/>
        <dsp:cNvSpPr/>
      </dsp:nvSpPr>
      <dsp:spPr>
        <a:xfrm>
          <a:off x="0" y="3045560"/>
          <a:ext cx="6666833" cy="952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De-escalating strategies include pausing, genuinely making an effort to listen, letting the other person speak uninterrupted, not telling the other person that they are “wrong.” You can also take time out by calling for a break or adjourning the meeting.</a:t>
          </a:r>
        </a:p>
      </dsp:txBody>
      <dsp:txXfrm>
        <a:off x="0" y="3045560"/>
        <a:ext cx="6666833" cy="952200"/>
      </dsp:txXfrm>
    </dsp:sp>
    <dsp:sp modelId="{B9B778FF-E260-499E-A18B-8EB65943E992}">
      <dsp:nvSpPr>
        <dsp:cNvPr id="0" name=""/>
        <dsp:cNvSpPr/>
      </dsp:nvSpPr>
      <dsp:spPr>
        <a:xfrm>
          <a:off x="0" y="3997760"/>
          <a:ext cx="6666833" cy="49140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Disarm the ploy (ex. sarcasm and accusation).</a:t>
          </a:r>
        </a:p>
      </dsp:txBody>
      <dsp:txXfrm>
        <a:off x="23988" y="4021748"/>
        <a:ext cx="6618857" cy="443424"/>
      </dsp:txXfrm>
    </dsp:sp>
    <dsp:sp modelId="{53D90F65-96C1-439F-BB0F-75D0D06C27F4}">
      <dsp:nvSpPr>
        <dsp:cNvPr id="0" name=""/>
        <dsp:cNvSpPr/>
      </dsp:nvSpPr>
      <dsp:spPr>
        <a:xfrm>
          <a:off x="0" y="4489160"/>
          <a:ext cx="6666833"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Address the ploy directly </a:t>
          </a:r>
        </a:p>
      </dsp:txBody>
      <dsp:txXfrm>
        <a:off x="0" y="4489160"/>
        <a:ext cx="6666833" cy="3312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BB3D89-4865-4353-9FCD-1D84C79E2FAC}"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2DEED-5457-4AC9-B311-9F1680873D46}" type="slidenum">
              <a:rPr lang="en-US" smtClean="0"/>
              <a:t>‹#›</a:t>
            </a:fld>
            <a:endParaRPr lang="en-US"/>
          </a:p>
        </p:txBody>
      </p:sp>
    </p:spTree>
    <p:extLst>
      <p:ext uri="{BB962C8B-B14F-4D97-AF65-F5344CB8AC3E}">
        <p14:creationId xmlns:p14="http://schemas.microsoft.com/office/powerpoint/2010/main" val="3396590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at 8:05</a:t>
            </a:r>
          </a:p>
        </p:txBody>
      </p:sp>
      <p:sp>
        <p:nvSpPr>
          <p:cNvPr id="4" name="Slide Number Placeholder 3"/>
          <p:cNvSpPr>
            <a:spLocks noGrp="1"/>
          </p:cNvSpPr>
          <p:nvPr>
            <p:ph type="sldNum" sz="quarter" idx="5"/>
          </p:nvPr>
        </p:nvSpPr>
        <p:spPr/>
        <p:txBody>
          <a:bodyPr/>
          <a:lstStyle/>
          <a:p>
            <a:fld id="{7862DEED-5457-4AC9-B311-9F1680873D46}" type="slidenum">
              <a:rPr lang="en-US" smtClean="0"/>
              <a:t>5</a:t>
            </a:fld>
            <a:endParaRPr lang="en-US"/>
          </a:p>
        </p:txBody>
      </p:sp>
    </p:spTree>
    <p:extLst>
      <p:ext uri="{BB962C8B-B14F-4D97-AF65-F5344CB8AC3E}">
        <p14:creationId xmlns:p14="http://schemas.microsoft.com/office/powerpoint/2010/main" val="3625914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EF79D-D1ED-1A9E-9A26-C43649D983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8C0773-7436-1196-190C-5B319B2AFB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3E4949-64FD-8CDD-830B-09A0A9559AF8}"/>
              </a:ext>
            </a:extLst>
          </p:cNvPr>
          <p:cNvSpPr>
            <a:spLocks noGrp="1"/>
          </p:cNvSpPr>
          <p:nvPr>
            <p:ph type="dt" sz="half" idx="10"/>
          </p:nvPr>
        </p:nvSpPr>
        <p:spPr/>
        <p:txBody>
          <a:bodyPr/>
          <a:lstStyle/>
          <a:p>
            <a:fld id="{A0ED9346-0653-4539-8C8C-DC6A9C29854C}" type="datetimeFigureOut">
              <a:rPr lang="en-US" smtClean="0"/>
              <a:t>1/6/2026</a:t>
            </a:fld>
            <a:endParaRPr lang="en-US"/>
          </a:p>
        </p:txBody>
      </p:sp>
      <p:sp>
        <p:nvSpPr>
          <p:cNvPr id="5" name="Footer Placeholder 4">
            <a:extLst>
              <a:ext uri="{FF2B5EF4-FFF2-40B4-BE49-F238E27FC236}">
                <a16:creationId xmlns:a16="http://schemas.microsoft.com/office/drawing/2014/main" id="{95B9F4BB-6E8E-1644-375A-8F1ACF09B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02A00-043E-BD53-B123-7B4EFFDAE4BE}"/>
              </a:ext>
            </a:extLst>
          </p:cNvPr>
          <p:cNvSpPr>
            <a:spLocks noGrp="1"/>
          </p:cNvSpPr>
          <p:nvPr>
            <p:ph type="sldNum" sz="quarter" idx="12"/>
          </p:nvPr>
        </p:nvSpPr>
        <p:spPr/>
        <p:txBody>
          <a:bodyPr/>
          <a:lstStyle/>
          <a:p>
            <a:fld id="{510191F4-288B-44B3-98E5-A03612CD4665}" type="slidenum">
              <a:rPr lang="en-US" smtClean="0"/>
              <a:t>‹#›</a:t>
            </a:fld>
            <a:endParaRPr lang="en-US"/>
          </a:p>
        </p:txBody>
      </p:sp>
    </p:spTree>
    <p:extLst>
      <p:ext uri="{BB962C8B-B14F-4D97-AF65-F5344CB8AC3E}">
        <p14:creationId xmlns:p14="http://schemas.microsoft.com/office/powerpoint/2010/main" val="4043467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CDC5B-7F0E-5558-013B-A775C931B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199424-8273-C7AB-BA6D-9E486DBA8C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EDE9D-F99F-E58C-E19E-0E03048D3626}"/>
              </a:ext>
            </a:extLst>
          </p:cNvPr>
          <p:cNvSpPr>
            <a:spLocks noGrp="1"/>
          </p:cNvSpPr>
          <p:nvPr>
            <p:ph type="dt" sz="half" idx="10"/>
          </p:nvPr>
        </p:nvSpPr>
        <p:spPr/>
        <p:txBody>
          <a:bodyPr/>
          <a:lstStyle/>
          <a:p>
            <a:fld id="{A0ED9346-0653-4539-8C8C-DC6A9C29854C}" type="datetimeFigureOut">
              <a:rPr lang="en-US" smtClean="0"/>
              <a:t>1/6/2026</a:t>
            </a:fld>
            <a:endParaRPr lang="en-US"/>
          </a:p>
        </p:txBody>
      </p:sp>
      <p:sp>
        <p:nvSpPr>
          <p:cNvPr id="5" name="Footer Placeholder 4">
            <a:extLst>
              <a:ext uri="{FF2B5EF4-FFF2-40B4-BE49-F238E27FC236}">
                <a16:creationId xmlns:a16="http://schemas.microsoft.com/office/drawing/2014/main" id="{D49590DB-222C-9719-1E11-49361A966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CE5E0-B07B-DE74-CF00-B73D252B9183}"/>
              </a:ext>
            </a:extLst>
          </p:cNvPr>
          <p:cNvSpPr>
            <a:spLocks noGrp="1"/>
          </p:cNvSpPr>
          <p:nvPr>
            <p:ph type="sldNum" sz="quarter" idx="12"/>
          </p:nvPr>
        </p:nvSpPr>
        <p:spPr/>
        <p:txBody>
          <a:bodyPr/>
          <a:lstStyle/>
          <a:p>
            <a:fld id="{510191F4-288B-44B3-98E5-A03612CD4665}" type="slidenum">
              <a:rPr lang="en-US" smtClean="0"/>
              <a:t>‹#›</a:t>
            </a:fld>
            <a:endParaRPr lang="en-US"/>
          </a:p>
        </p:txBody>
      </p:sp>
    </p:spTree>
    <p:extLst>
      <p:ext uri="{BB962C8B-B14F-4D97-AF65-F5344CB8AC3E}">
        <p14:creationId xmlns:p14="http://schemas.microsoft.com/office/powerpoint/2010/main" val="355963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6E7EA5-5C18-C296-EB2D-BDCEAA9925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79B010-1DE9-EAB9-DE75-DC96D39852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CFCC2-229E-041D-1C3C-55CC67877937}"/>
              </a:ext>
            </a:extLst>
          </p:cNvPr>
          <p:cNvSpPr>
            <a:spLocks noGrp="1"/>
          </p:cNvSpPr>
          <p:nvPr>
            <p:ph type="dt" sz="half" idx="10"/>
          </p:nvPr>
        </p:nvSpPr>
        <p:spPr/>
        <p:txBody>
          <a:bodyPr/>
          <a:lstStyle/>
          <a:p>
            <a:fld id="{A0ED9346-0653-4539-8C8C-DC6A9C29854C}" type="datetimeFigureOut">
              <a:rPr lang="en-US" smtClean="0"/>
              <a:t>1/6/2026</a:t>
            </a:fld>
            <a:endParaRPr lang="en-US"/>
          </a:p>
        </p:txBody>
      </p:sp>
      <p:sp>
        <p:nvSpPr>
          <p:cNvPr id="5" name="Footer Placeholder 4">
            <a:extLst>
              <a:ext uri="{FF2B5EF4-FFF2-40B4-BE49-F238E27FC236}">
                <a16:creationId xmlns:a16="http://schemas.microsoft.com/office/drawing/2014/main" id="{B522D031-7631-1E54-8D2A-3D7B44691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0E2B8-D3A3-3A1F-FA2A-E7A4E5822B51}"/>
              </a:ext>
            </a:extLst>
          </p:cNvPr>
          <p:cNvSpPr>
            <a:spLocks noGrp="1"/>
          </p:cNvSpPr>
          <p:nvPr>
            <p:ph type="sldNum" sz="quarter" idx="12"/>
          </p:nvPr>
        </p:nvSpPr>
        <p:spPr/>
        <p:txBody>
          <a:bodyPr/>
          <a:lstStyle/>
          <a:p>
            <a:fld id="{510191F4-288B-44B3-98E5-A03612CD4665}" type="slidenum">
              <a:rPr lang="en-US" smtClean="0"/>
              <a:t>‹#›</a:t>
            </a:fld>
            <a:endParaRPr lang="en-US"/>
          </a:p>
        </p:txBody>
      </p:sp>
    </p:spTree>
    <p:extLst>
      <p:ext uri="{BB962C8B-B14F-4D97-AF65-F5344CB8AC3E}">
        <p14:creationId xmlns:p14="http://schemas.microsoft.com/office/powerpoint/2010/main" val="2180993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txBody>
          <a:bodyPr/>
          <a:lstStyle/>
          <a:p>
            <a:endParaRPr lang="en-US" sz="1500"/>
          </a:p>
        </p:txBody>
      </p:sp>
      <p:sp>
        <p:nvSpPr>
          <p:cNvPr id="3" name="Shape 1"/>
          <p:cNvSpPr/>
          <p:nvPr/>
        </p:nvSpPr>
        <p:spPr>
          <a:xfrm>
            <a:off x="0" y="0"/>
            <a:ext cx="12192000" cy="6858000"/>
          </a:xfrm>
          <a:prstGeom prst="rect">
            <a:avLst/>
          </a:prstGeom>
          <a:solidFill>
            <a:srgbClr val="F3F3F7"/>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348112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txBody>
          <a:bodyPr/>
          <a:lstStyle/>
          <a:p>
            <a:endParaRPr lang="en-US" sz="1500"/>
          </a:p>
        </p:txBody>
      </p:sp>
      <p:sp>
        <p:nvSpPr>
          <p:cNvPr id="3" name="Shape 1"/>
          <p:cNvSpPr/>
          <p:nvPr/>
        </p:nvSpPr>
        <p:spPr>
          <a:xfrm>
            <a:off x="0" y="0"/>
            <a:ext cx="12192000" cy="6858000"/>
          </a:xfrm>
          <a:prstGeom prst="rect">
            <a:avLst/>
          </a:prstGeom>
          <a:solidFill>
            <a:srgbClr val="F3F3F7"/>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478610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sp>
      <p:sp>
        <p:nvSpPr>
          <p:cNvPr id="3" name="Shape 1"/>
          <p:cNvSpPr/>
          <p:nvPr/>
        </p:nvSpPr>
        <p:spPr>
          <a:xfrm>
            <a:off x="0" y="0"/>
            <a:ext cx="12192000" cy="6858000"/>
          </a:xfrm>
          <a:prstGeom prst="rect">
            <a:avLst/>
          </a:prstGeom>
          <a:solidFill>
            <a:srgbClr val="F3F3F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692955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sp>
      <p:sp>
        <p:nvSpPr>
          <p:cNvPr id="3" name="Shape 1"/>
          <p:cNvSpPr/>
          <p:nvPr/>
        </p:nvSpPr>
        <p:spPr>
          <a:xfrm>
            <a:off x="0" y="0"/>
            <a:ext cx="12192000" cy="6858000"/>
          </a:xfrm>
          <a:prstGeom prst="rect">
            <a:avLst/>
          </a:prstGeom>
          <a:solidFill>
            <a:srgbClr val="F3F3F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763279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545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txBody>
          <a:bodyPr/>
          <a:lstStyle/>
          <a:p>
            <a:endParaRPr lang="en-US" sz="1500"/>
          </a:p>
        </p:txBody>
      </p:sp>
      <p:sp>
        <p:nvSpPr>
          <p:cNvPr id="3" name="Shape 1"/>
          <p:cNvSpPr/>
          <p:nvPr/>
        </p:nvSpPr>
        <p:spPr>
          <a:xfrm>
            <a:off x="0" y="0"/>
            <a:ext cx="12192000" cy="6858000"/>
          </a:xfrm>
          <a:prstGeom prst="rect">
            <a:avLst/>
          </a:prstGeom>
          <a:solidFill>
            <a:srgbClr val="F3F3F7"/>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087718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txBody>
          <a:bodyPr/>
          <a:lstStyle/>
          <a:p>
            <a:endParaRPr lang="en-US" sz="1500"/>
          </a:p>
        </p:txBody>
      </p:sp>
      <p:sp>
        <p:nvSpPr>
          <p:cNvPr id="3" name="Shape 1"/>
          <p:cNvSpPr/>
          <p:nvPr/>
        </p:nvSpPr>
        <p:spPr>
          <a:xfrm>
            <a:off x="0" y="0"/>
            <a:ext cx="12192000" cy="6858000"/>
          </a:xfrm>
          <a:prstGeom prst="rect">
            <a:avLst/>
          </a:prstGeom>
          <a:solidFill>
            <a:srgbClr val="F3F3F7"/>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171581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txBody>
          <a:bodyPr/>
          <a:lstStyle/>
          <a:p>
            <a:endParaRPr lang="en-US" sz="1500"/>
          </a:p>
        </p:txBody>
      </p:sp>
      <p:sp>
        <p:nvSpPr>
          <p:cNvPr id="3" name="Shape 1"/>
          <p:cNvSpPr/>
          <p:nvPr/>
        </p:nvSpPr>
        <p:spPr>
          <a:xfrm>
            <a:off x="0" y="0"/>
            <a:ext cx="12192000" cy="6858000"/>
          </a:xfrm>
          <a:prstGeom prst="rect">
            <a:avLst/>
          </a:prstGeom>
          <a:solidFill>
            <a:srgbClr val="F3F3F7"/>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134669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556DC-D9E7-1E40-C984-03ABB032A3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9A384-4FC6-BBA4-0789-0D67E97E9C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0EC31-E6CB-90C5-4657-AB0D0ECFE754}"/>
              </a:ext>
            </a:extLst>
          </p:cNvPr>
          <p:cNvSpPr>
            <a:spLocks noGrp="1"/>
          </p:cNvSpPr>
          <p:nvPr>
            <p:ph type="dt" sz="half" idx="10"/>
          </p:nvPr>
        </p:nvSpPr>
        <p:spPr/>
        <p:txBody>
          <a:bodyPr/>
          <a:lstStyle/>
          <a:p>
            <a:fld id="{A0ED9346-0653-4539-8C8C-DC6A9C29854C}" type="datetimeFigureOut">
              <a:rPr lang="en-US" smtClean="0"/>
              <a:t>1/6/2026</a:t>
            </a:fld>
            <a:endParaRPr lang="en-US"/>
          </a:p>
        </p:txBody>
      </p:sp>
      <p:sp>
        <p:nvSpPr>
          <p:cNvPr id="5" name="Footer Placeholder 4">
            <a:extLst>
              <a:ext uri="{FF2B5EF4-FFF2-40B4-BE49-F238E27FC236}">
                <a16:creationId xmlns:a16="http://schemas.microsoft.com/office/drawing/2014/main" id="{DDA8B635-0CC6-AF0F-81CF-A7ABA592D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708ED-9687-782D-51BC-4170C886108A}"/>
              </a:ext>
            </a:extLst>
          </p:cNvPr>
          <p:cNvSpPr>
            <a:spLocks noGrp="1"/>
          </p:cNvSpPr>
          <p:nvPr>
            <p:ph type="sldNum" sz="quarter" idx="12"/>
          </p:nvPr>
        </p:nvSpPr>
        <p:spPr/>
        <p:txBody>
          <a:bodyPr/>
          <a:lstStyle/>
          <a:p>
            <a:fld id="{510191F4-288B-44B3-98E5-A03612CD4665}" type="slidenum">
              <a:rPr lang="en-US" smtClean="0"/>
              <a:t>‹#›</a:t>
            </a:fld>
            <a:endParaRPr lang="en-US"/>
          </a:p>
        </p:txBody>
      </p:sp>
    </p:spTree>
    <p:extLst>
      <p:ext uri="{BB962C8B-B14F-4D97-AF65-F5344CB8AC3E}">
        <p14:creationId xmlns:p14="http://schemas.microsoft.com/office/powerpoint/2010/main" val="3573991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txBody>
          <a:bodyPr/>
          <a:lstStyle/>
          <a:p>
            <a:endParaRPr lang="en-US" sz="1500"/>
          </a:p>
        </p:txBody>
      </p:sp>
      <p:sp>
        <p:nvSpPr>
          <p:cNvPr id="3" name="Shape 1"/>
          <p:cNvSpPr/>
          <p:nvPr/>
        </p:nvSpPr>
        <p:spPr>
          <a:xfrm>
            <a:off x="0" y="0"/>
            <a:ext cx="12192000" cy="6858000"/>
          </a:xfrm>
          <a:prstGeom prst="rect">
            <a:avLst/>
          </a:prstGeom>
          <a:solidFill>
            <a:srgbClr val="F3F3F7"/>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577159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txBody>
          <a:bodyPr/>
          <a:lstStyle/>
          <a:p>
            <a:endParaRPr lang="en-US" sz="1500"/>
          </a:p>
        </p:txBody>
      </p:sp>
      <p:sp>
        <p:nvSpPr>
          <p:cNvPr id="3" name="Shape 1"/>
          <p:cNvSpPr/>
          <p:nvPr/>
        </p:nvSpPr>
        <p:spPr>
          <a:xfrm>
            <a:off x="0" y="0"/>
            <a:ext cx="12192000" cy="6858000"/>
          </a:xfrm>
          <a:prstGeom prst="rect">
            <a:avLst/>
          </a:prstGeom>
          <a:solidFill>
            <a:srgbClr val="F3F3F7"/>
          </a:solidFill>
          <a:ln/>
        </p:spPr>
        <p:txBody>
          <a:bodyPr/>
          <a:lstStyle/>
          <a:p>
            <a:endParaRPr lang="en-US" sz="1500"/>
          </a:p>
        </p:txBody>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77248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sp>
      <p:sp>
        <p:nvSpPr>
          <p:cNvPr id="3" name="Shape 1"/>
          <p:cNvSpPr/>
          <p:nvPr/>
        </p:nvSpPr>
        <p:spPr>
          <a:xfrm>
            <a:off x="0" y="0"/>
            <a:ext cx="12192000" cy="6858000"/>
          </a:xfrm>
          <a:prstGeom prst="rect">
            <a:avLst/>
          </a:prstGeom>
          <a:solidFill>
            <a:srgbClr val="F3F3F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242374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sp>
      <p:sp>
        <p:nvSpPr>
          <p:cNvPr id="3" name="Shape 1"/>
          <p:cNvSpPr/>
          <p:nvPr/>
        </p:nvSpPr>
        <p:spPr>
          <a:xfrm>
            <a:off x="0" y="0"/>
            <a:ext cx="12192000" cy="6858000"/>
          </a:xfrm>
          <a:prstGeom prst="rect">
            <a:avLst/>
          </a:prstGeom>
          <a:solidFill>
            <a:srgbClr val="F3F3F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144728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sp>
      <p:sp>
        <p:nvSpPr>
          <p:cNvPr id="3" name="Shape 1"/>
          <p:cNvSpPr/>
          <p:nvPr/>
        </p:nvSpPr>
        <p:spPr>
          <a:xfrm>
            <a:off x="0" y="0"/>
            <a:ext cx="12192000" cy="6858000"/>
          </a:xfrm>
          <a:prstGeom prst="rect">
            <a:avLst/>
          </a:prstGeom>
          <a:solidFill>
            <a:srgbClr val="F3F3F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764042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sp>
      <p:sp>
        <p:nvSpPr>
          <p:cNvPr id="3" name="Shape 1"/>
          <p:cNvSpPr/>
          <p:nvPr/>
        </p:nvSpPr>
        <p:spPr>
          <a:xfrm>
            <a:off x="0" y="0"/>
            <a:ext cx="12192000" cy="6858000"/>
          </a:xfrm>
          <a:prstGeom prst="rect">
            <a:avLst/>
          </a:prstGeom>
          <a:solidFill>
            <a:srgbClr val="F3F3F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7064448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C0C0E"/>
          </a:solidFill>
          <a:ln/>
        </p:spPr>
      </p:sp>
      <p:sp>
        <p:nvSpPr>
          <p:cNvPr id="3" name="Shape 1"/>
          <p:cNvSpPr/>
          <p:nvPr/>
        </p:nvSpPr>
        <p:spPr>
          <a:xfrm>
            <a:off x="0" y="0"/>
            <a:ext cx="12192000" cy="6858000"/>
          </a:xfrm>
          <a:prstGeom prst="rect">
            <a:avLst/>
          </a:prstGeom>
          <a:solidFill>
            <a:srgbClr val="F3F3F7"/>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447588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1DEFAB-1314-A74F-835F-74601BA11801}" type="datetimeFigureOut">
              <a:rPr lang="en-US" smtClean="0">
                <a:solidFill>
                  <a:prstClr val="black">
                    <a:tint val="75000"/>
                  </a:prstClr>
                </a:solidFill>
              </a:rPr>
              <a:pPr/>
              <a:t>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D485D5-1303-A944-972A-D679F3362B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17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09393-B77B-0C37-3CCD-327648F210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5FE4EC-4258-77F1-193A-89CFE6F5FD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8E9F44-BCC3-0782-D205-1B1D2309D364}"/>
              </a:ext>
            </a:extLst>
          </p:cNvPr>
          <p:cNvSpPr>
            <a:spLocks noGrp="1"/>
          </p:cNvSpPr>
          <p:nvPr>
            <p:ph type="dt" sz="half" idx="10"/>
          </p:nvPr>
        </p:nvSpPr>
        <p:spPr/>
        <p:txBody>
          <a:bodyPr/>
          <a:lstStyle/>
          <a:p>
            <a:fld id="{A0ED9346-0653-4539-8C8C-DC6A9C29854C}" type="datetimeFigureOut">
              <a:rPr lang="en-US" smtClean="0"/>
              <a:t>1/6/2026</a:t>
            </a:fld>
            <a:endParaRPr lang="en-US"/>
          </a:p>
        </p:txBody>
      </p:sp>
      <p:sp>
        <p:nvSpPr>
          <p:cNvPr id="5" name="Footer Placeholder 4">
            <a:extLst>
              <a:ext uri="{FF2B5EF4-FFF2-40B4-BE49-F238E27FC236}">
                <a16:creationId xmlns:a16="http://schemas.microsoft.com/office/drawing/2014/main" id="{0353DA01-129A-1509-A5AF-2DC5F53DF1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F2305-54CC-BA7A-655B-70B2DE2BDC51}"/>
              </a:ext>
            </a:extLst>
          </p:cNvPr>
          <p:cNvSpPr>
            <a:spLocks noGrp="1"/>
          </p:cNvSpPr>
          <p:nvPr>
            <p:ph type="sldNum" sz="quarter" idx="12"/>
          </p:nvPr>
        </p:nvSpPr>
        <p:spPr/>
        <p:txBody>
          <a:bodyPr/>
          <a:lstStyle/>
          <a:p>
            <a:fld id="{510191F4-288B-44B3-98E5-A03612CD4665}" type="slidenum">
              <a:rPr lang="en-US" smtClean="0"/>
              <a:t>‹#›</a:t>
            </a:fld>
            <a:endParaRPr lang="en-US"/>
          </a:p>
        </p:txBody>
      </p:sp>
    </p:spTree>
    <p:extLst>
      <p:ext uri="{BB962C8B-B14F-4D97-AF65-F5344CB8AC3E}">
        <p14:creationId xmlns:p14="http://schemas.microsoft.com/office/powerpoint/2010/main" val="4162369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17E8-65E6-1FD3-5E66-27323F95DB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ACED39-3AA2-0E3B-0603-11D30FE3A2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6BA71C-3A93-22AF-1084-D3A58812AF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1709F0-9B2E-0CFE-D66D-5CB406E2C2A0}"/>
              </a:ext>
            </a:extLst>
          </p:cNvPr>
          <p:cNvSpPr>
            <a:spLocks noGrp="1"/>
          </p:cNvSpPr>
          <p:nvPr>
            <p:ph type="dt" sz="half" idx="10"/>
          </p:nvPr>
        </p:nvSpPr>
        <p:spPr/>
        <p:txBody>
          <a:bodyPr/>
          <a:lstStyle/>
          <a:p>
            <a:fld id="{A0ED9346-0653-4539-8C8C-DC6A9C29854C}" type="datetimeFigureOut">
              <a:rPr lang="en-US" smtClean="0"/>
              <a:t>1/6/2026</a:t>
            </a:fld>
            <a:endParaRPr lang="en-US"/>
          </a:p>
        </p:txBody>
      </p:sp>
      <p:sp>
        <p:nvSpPr>
          <p:cNvPr id="6" name="Footer Placeholder 5">
            <a:extLst>
              <a:ext uri="{FF2B5EF4-FFF2-40B4-BE49-F238E27FC236}">
                <a16:creationId xmlns:a16="http://schemas.microsoft.com/office/drawing/2014/main" id="{7131DA4A-2B50-EBDD-EA3E-908651A9AA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45E02-96AB-2403-ACD0-26D5991D2390}"/>
              </a:ext>
            </a:extLst>
          </p:cNvPr>
          <p:cNvSpPr>
            <a:spLocks noGrp="1"/>
          </p:cNvSpPr>
          <p:nvPr>
            <p:ph type="sldNum" sz="quarter" idx="12"/>
          </p:nvPr>
        </p:nvSpPr>
        <p:spPr/>
        <p:txBody>
          <a:bodyPr/>
          <a:lstStyle/>
          <a:p>
            <a:fld id="{510191F4-288B-44B3-98E5-A03612CD4665}" type="slidenum">
              <a:rPr lang="en-US" smtClean="0"/>
              <a:t>‹#›</a:t>
            </a:fld>
            <a:endParaRPr lang="en-US"/>
          </a:p>
        </p:txBody>
      </p:sp>
    </p:spTree>
    <p:extLst>
      <p:ext uri="{BB962C8B-B14F-4D97-AF65-F5344CB8AC3E}">
        <p14:creationId xmlns:p14="http://schemas.microsoft.com/office/powerpoint/2010/main" val="247953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EBB53-6B40-437B-04D1-B1AD3F26E3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0BCB5E-4A71-0A71-8A5C-F1D24AAF7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0C0DE6-8841-BD24-7CA8-0E15943151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BFD8AE-8DA9-C714-EDFD-E08F8AE7AD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0D572A-028F-2D3D-7CAC-0EFE5ED310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90CA6-F13E-9B3D-A0B7-ACC02FA105A8}"/>
              </a:ext>
            </a:extLst>
          </p:cNvPr>
          <p:cNvSpPr>
            <a:spLocks noGrp="1"/>
          </p:cNvSpPr>
          <p:nvPr>
            <p:ph type="dt" sz="half" idx="10"/>
          </p:nvPr>
        </p:nvSpPr>
        <p:spPr/>
        <p:txBody>
          <a:bodyPr/>
          <a:lstStyle/>
          <a:p>
            <a:fld id="{A0ED9346-0653-4539-8C8C-DC6A9C29854C}" type="datetimeFigureOut">
              <a:rPr lang="en-US" smtClean="0"/>
              <a:t>1/6/2026</a:t>
            </a:fld>
            <a:endParaRPr lang="en-US"/>
          </a:p>
        </p:txBody>
      </p:sp>
      <p:sp>
        <p:nvSpPr>
          <p:cNvPr id="8" name="Footer Placeholder 7">
            <a:extLst>
              <a:ext uri="{FF2B5EF4-FFF2-40B4-BE49-F238E27FC236}">
                <a16:creationId xmlns:a16="http://schemas.microsoft.com/office/drawing/2014/main" id="{1C07ED37-5538-5B4D-BA96-F963AFC293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B35445-596E-7458-F340-6B0BB7D6C1E7}"/>
              </a:ext>
            </a:extLst>
          </p:cNvPr>
          <p:cNvSpPr>
            <a:spLocks noGrp="1"/>
          </p:cNvSpPr>
          <p:nvPr>
            <p:ph type="sldNum" sz="quarter" idx="12"/>
          </p:nvPr>
        </p:nvSpPr>
        <p:spPr/>
        <p:txBody>
          <a:bodyPr/>
          <a:lstStyle/>
          <a:p>
            <a:fld id="{510191F4-288B-44B3-98E5-A03612CD4665}" type="slidenum">
              <a:rPr lang="en-US" smtClean="0"/>
              <a:t>‹#›</a:t>
            </a:fld>
            <a:endParaRPr lang="en-US"/>
          </a:p>
        </p:txBody>
      </p:sp>
    </p:spTree>
    <p:extLst>
      <p:ext uri="{BB962C8B-B14F-4D97-AF65-F5344CB8AC3E}">
        <p14:creationId xmlns:p14="http://schemas.microsoft.com/office/powerpoint/2010/main" val="315461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B031-9039-933E-004C-610B98E62A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7AC887-9F4B-3905-BE0F-46129306037E}"/>
              </a:ext>
            </a:extLst>
          </p:cNvPr>
          <p:cNvSpPr>
            <a:spLocks noGrp="1"/>
          </p:cNvSpPr>
          <p:nvPr>
            <p:ph type="dt" sz="half" idx="10"/>
          </p:nvPr>
        </p:nvSpPr>
        <p:spPr/>
        <p:txBody>
          <a:bodyPr/>
          <a:lstStyle/>
          <a:p>
            <a:fld id="{A0ED9346-0653-4539-8C8C-DC6A9C29854C}" type="datetimeFigureOut">
              <a:rPr lang="en-US" smtClean="0"/>
              <a:t>1/6/2026</a:t>
            </a:fld>
            <a:endParaRPr lang="en-US"/>
          </a:p>
        </p:txBody>
      </p:sp>
      <p:sp>
        <p:nvSpPr>
          <p:cNvPr id="4" name="Footer Placeholder 3">
            <a:extLst>
              <a:ext uri="{FF2B5EF4-FFF2-40B4-BE49-F238E27FC236}">
                <a16:creationId xmlns:a16="http://schemas.microsoft.com/office/drawing/2014/main" id="{73DFF274-7EB4-EEC7-128F-6F20A7920D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07B0A0-924B-C319-16E0-81CD44BE24A9}"/>
              </a:ext>
            </a:extLst>
          </p:cNvPr>
          <p:cNvSpPr>
            <a:spLocks noGrp="1"/>
          </p:cNvSpPr>
          <p:nvPr>
            <p:ph type="sldNum" sz="quarter" idx="12"/>
          </p:nvPr>
        </p:nvSpPr>
        <p:spPr/>
        <p:txBody>
          <a:bodyPr/>
          <a:lstStyle/>
          <a:p>
            <a:fld id="{510191F4-288B-44B3-98E5-A03612CD4665}" type="slidenum">
              <a:rPr lang="en-US" smtClean="0"/>
              <a:t>‹#›</a:t>
            </a:fld>
            <a:endParaRPr lang="en-US"/>
          </a:p>
        </p:txBody>
      </p:sp>
    </p:spTree>
    <p:extLst>
      <p:ext uri="{BB962C8B-B14F-4D97-AF65-F5344CB8AC3E}">
        <p14:creationId xmlns:p14="http://schemas.microsoft.com/office/powerpoint/2010/main" val="3407200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ADF440-7E22-6D79-C0BF-FFF3D0555E76}"/>
              </a:ext>
            </a:extLst>
          </p:cNvPr>
          <p:cNvSpPr>
            <a:spLocks noGrp="1"/>
          </p:cNvSpPr>
          <p:nvPr>
            <p:ph type="dt" sz="half" idx="10"/>
          </p:nvPr>
        </p:nvSpPr>
        <p:spPr/>
        <p:txBody>
          <a:bodyPr/>
          <a:lstStyle/>
          <a:p>
            <a:fld id="{A0ED9346-0653-4539-8C8C-DC6A9C29854C}" type="datetimeFigureOut">
              <a:rPr lang="en-US" smtClean="0"/>
              <a:t>1/6/2026</a:t>
            </a:fld>
            <a:endParaRPr lang="en-US"/>
          </a:p>
        </p:txBody>
      </p:sp>
      <p:sp>
        <p:nvSpPr>
          <p:cNvPr id="3" name="Footer Placeholder 2">
            <a:extLst>
              <a:ext uri="{FF2B5EF4-FFF2-40B4-BE49-F238E27FC236}">
                <a16:creationId xmlns:a16="http://schemas.microsoft.com/office/drawing/2014/main" id="{2962EEC0-CF31-C27C-E36F-C6B4BBAC56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AB7B6-99DE-1406-1DAB-41AD7298504A}"/>
              </a:ext>
            </a:extLst>
          </p:cNvPr>
          <p:cNvSpPr>
            <a:spLocks noGrp="1"/>
          </p:cNvSpPr>
          <p:nvPr>
            <p:ph type="sldNum" sz="quarter" idx="12"/>
          </p:nvPr>
        </p:nvSpPr>
        <p:spPr/>
        <p:txBody>
          <a:bodyPr/>
          <a:lstStyle/>
          <a:p>
            <a:fld id="{510191F4-288B-44B3-98E5-A03612CD4665}" type="slidenum">
              <a:rPr lang="en-US" smtClean="0"/>
              <a:t>‹#›</a:t>
            </a:fld>
            <a:endParaRPr lang="en-US"/>
          </a:p>
        </p:txBody>
      </p:sp>
    </p:spTree>
    <p:extLst>
      <p:ext uri="{BB962C8B-B14F-4D97-AF65-F5344CB8AC3E}">
        <p14:creationId xmlns:p14="http://schemas.microsoft.com/office/powerpoint/2010/main" val="1130498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5D11-E8A1-4AD1-2240-F8493EE386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0F089C-C3F7-1791-1314-37F1E8A144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DA3664-EAF1-F6A1-8D95-A52D8D7D9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3C25EE-EC7E-9085-1F6B-EFE2E2991651}"/>
              </a:ext>
            </a:extLst>
          </p:cNvPr>
          <p:cNvSpPr>
            <a:spLocks noGrp="1"/>
          </p:cNvSpPr>
          <p:nvPr>
            <p:ph type="dt" sz="half" idx="10"/>
          </p:nvPr>
        </p:nvSpPr>
        <p:spPr/>
        <p:txBody>
          <a:bodyPr/>
          <a:lstStyle/>
          <a:p>
            <a:fld id="{A0ED9346-0653-4539-8C8C-DC6A9C29854C}" type="datetimeFigureOut">
              <a:rPr lang="en-US" smtClean="0"/>
              <a:t>1/6/2026</a:t>
            </a:fld>
            <a:endParaRPr lang="en-US"/>
          </a:p>
        </p:txBody>
      </p:sp>
      <p:sp>
        <p:nvSpPr>
          <p:cNvPr id="6" name="Footer Placeholder 5">
            <a:extLst>
              <a:ext uri="{FF2B5EF4-FFF2-40B4-BE49-F238E27FC236}">
                <a16:creationId xmlns:a16="http://schemas.microsoft.com/office/drawing/2014/main" id="{14FC3703-1068-6954-7917-8E4E1692A5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B52E7-3B94-02F7-ACD9-CDF65060704F}"/>
              </a:ext>
            </a:extLst>
          </p:cNvPr>
          <p:cNvSpPr>
            <a:spLocks noGrp="1"/>
          </p:cNvSpPr>
          <p:nvPr>
            <p:ph type="sldNum" sz="quarter" idx="12"/>
          </p:nvPr>
        </p:nvSpPr>
        <p:spPr/>
        <p:txBody>
          <a:bodyPr/>
          <a:lstStyle/>
          <a:p>
            <a:fld id="{510191F4-288B-44B3-98E5-A03612CD4665}" type="slidenum">
              <a:rPr lang="en-US" smtClean="0"/>
              <a:t>‹#›</a:t>
            </a:fld>
            <a:endParaRPr lang="en-US"/>
          </a:p>
        </p:txBody>
      </p:sp>
    </p:spTree>
    <p:extLst>
      <p:ext uri="{BB962C8B-B14F-4D97-AF65-F5344CB8AC3E}">
        <p14:creationId xmlns:p14="http://schemas.microsoft.com/office/powerpoint/2010/main" val="3199620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40E53-B3EB-31FB-7DD1-6E873E3159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0CD387-1CAF-A17B-FAA3-ECCE7EFD56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D0CE9C-AD8A-1096-F34E-B40443394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7B785-4D0E-914B-7AC6-BE934C8CAA17}"/>
              </a:ext>
            </a:extLst>
          </p:cNvPr>
          <p:cNvSpPr>
            <a:spLocks noGrp="1"/>
          </p:cNvSpPr>
          <p:nvPr>
            <p:ph type="dt" sz="half" idx="10"/>
          </p:nvPr>
        </p:nvSpPr>
        <p:spPr/>
        <p:txBody>
          <a:bodyPr/>
          <a:lstStyle/>
          <a:p>
            <a:fld id="{A0ED9346-0653-4539-8C8C-DC6A9C29854C}" type="datetimeFigureOut">
              <a:rPr lang="en-US" smtClean="0"/>
              <a:t>1/6/2026</a:t>
            </a:fld>
            <a:endParaRPr lang="en-US"/>
          </a:p>
        </p:txBody>
      </p:sp>
      <p:sp>
        <p:nvSpPr>
          <p:cNvPr id="6" name="Footer Placeholder 5">
            <a:extLst>
              <a:ext uri="{FF2B5EF4-FFF2-40B4-BE49-F238E27FC236}">
                <a16:creationId xmlns:a16="http://schemas.microsoft.com/office/drawing/2014/main" id="{354EE9BA-DF51-CD1B-AD0B-70677CB5C0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41C3E-31FA-A92F-E97A-657075B66352}"/>
              </a:ext>
            </a:extLst>
          </p:cNvPr>
          <p:cNvSpPr>
            <a:spLocks noGrp="1"/>
          </p:cNvSpPr>
          <p:nvPr>
            <p:ph type="sldNum" sz="quarter" idx="12"/>
          </p:nvPr>
        </p:nvSpPr>
        <p:spPr/>
        <p:txBody>
          <a:bodyPr/>
          <a:lstStyle/>
          <a:p>
            <a:fld id="{510191F4-288B-44B3-98E5-A03612CD4665}" type="slidenum">
              <a:rPr lang="en-US" smtClean="0"/>
              <a:t>‹#›</a:t>
            </a:fld>
            <a:endParaRPr lang="en-US"/>
          </a:p>
        </p:txBody>
      </p:sp>
    </p:spTree>
    <p:extLst>
      <p:ext uri="{BB962C8B-B14F-4D97-AF65-F5344CB8AC3E}">
        <p14:creationId xmlns:p14="http://schemas.microsoft.com/office/powerpoint/2010/main" val="2330428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EAF481-DEDD-A41B-79F4-D158F9FB9A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695EE1-DF09-E07D-F76E-27EB372B27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BBDD72-42D3-22F7-C33F-BB288ED6AD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ED9346-0653-4539-8C8C-DC6A9C29854C}" type="datetimeFigureOut">
              <a:rPr lang="en-US" smtClean="0"/>
              <a:t>1/6/2026</a:t>
            </a:fld>
            <a:endParaRPr lang="en-US"/>
          </a:p>
        </p:txBody>
      </p:sp>
      <p:sp>
        <p:nvSpPr>
          <p:cNvPr id="5" name="Footer Placeholder 4">
            <a:extLst>
              <a:ext uri="{FF2B5EF4-FFF2-40B4-BE49-F238E27FC236}">
                <a16:creationId xmlns:a16="http://schemas.microsoft.com/office/drawing/2014/main" id="{96D16F87-811B-6532-7593-33867440D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73EA899-817E-F9E6-34F5-E6447F3461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0191F4-288B-44B3-98E5-A03612CD4665}" type="slidenum">
              <a:rPr lang="en-US" smtClean="0"/>
              <a:t>‹#›</a:t>
            </a:fld>
            <a:endParaRPr lang="en-US"/>
          </a:p>
        </p:txBody>
      </p:sp>
    </p:spTree>
    <p:extLst>
      <p:ext uri="{BB962C8B-B14F-4D97-AF65-F5344CB8AC3E}">
        <p14:creationId xmlns:p14="http://schemas.microsoft.com/office/powerpoint/2010/main" val="383865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75" r:id="rId13"/>
    <p:sldLayoutId id="2147483676" r:id="rId14"/>
    <p:sldLayoutId id="214748367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702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0" r:id="rId12"/>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www.avisan.net/" TargetMode="Externa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https://www.youtube.com/embed/N5LZdVPgIlY?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7.xml"/><Relationship Id="rId1" Type="http://schemas.openxmlformats.org/officeDocument/2006/relationships/video" Target="https://www.youtube.com/embed/meiU6TxysCg?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hyperlink" Target="https://medium.com/@mosaicofthemind/the-invisible-map-of-the-world-how-the-mind-creates-reality-28664a54a8cb"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QleRgTBMX88?feature=oembed"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00000"/>
          </a:solidFill>
          <a:ln/>
        </p:spPr>
        <p:txBody>
          <a:bodyPr/>
          <a:lstStyle/>
          <a:p>
            <a:pPr defTabSz="761970"/>
            <a:endParaRPr lang="en-US" sz="1500">
              <a:solidFill>
                <a:prstClr val="black"/>
              </a:solidFill>
              <a:latin typeface="Calibri" panose="020F0502020204030204"/>
            </a:endParaRPr>
          </a:p>
        </p:txBody>
      </p:sp>
      <p:pic>
        <p:nvPicPr>
          <p:cNvPr id="3" name="Image 0" descr="preencoded.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00000"/>
          </a:solidFill>
          <a:ln/>
        </p:spPr>
        <p:txBody>
          <a:bodyPr/>
          <a:lstStyle/>
          <a:p>
            <a:endParaRPr lang="en-US" sz="1500"/>
          </a:p>
        </p:txBody>
      </p:sp>
      <p:pic>
        <p:nvPicPr>
          <p:cNvPr id="3"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960B253-27EF-21E2-09F2-6ADADCF3A4DF}"/>
              </a:ext>
            </a:extLst>
          </p:cNvPr>
          <p:cNvSpPr txBox="1"/>
          <p:nvPr/>
        </p:nvSpPr>
        <p:spPr>
          <a:xfrm>
            <a:off x="347472" y="6448806"/>
            <a:ext cx="11751564" cy="253916"/>
          </a:xfrm>
          <a:prstGeom prst="rect">
            <a:avLst/>
          </a:prstGeom>
          <a:noFill/>
        </p:spPr>
        <p:txBody>
          <a:bodyPr wrap="square" rtlCol="0">
            <a:spAutoFit/>
          </a:bodyPr>
          <a:lstStyle/>
          <a:p>
            <a:r>
              <a:rPr lang="en-US" sz="1050" dirty="0"/>
              <a:t>https://educationlab.uchicago.edu/curriculum/conflict-resolution-2/#:~:text=The%20PEACE%20Method:%20*%20P:%20Pause%20&amp;,*%20E:%20Engage%20in%20Commitments%20&amp;%20Closing.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59460" y="637426"/>
            <a:ext cx="3910784" cy="5583148"/>
          </a:xfrm>
          <a:prstGeom prst="rect">
            <a:avLst/>
          </a:prstGeom>
        </p:spPr>
        <p:txBody>
          <a:bodyPr vert="horz" lIns="91440" tIns="45720" rIns="91440" bIns="45720" rtlCol="0" anchor="ctr">
            <a:normAutofit/>
          </a:bodyPr>
          <a:lstStyle/>
          <a:p>
            <a:pPr>
              <a:lnSpc>
                <a:spcPct val="90000"/>
              </a:lnSpc>
              <a:spcBef>
                <a:spcPct val="0"/>
              </a:spcBef>
              <a:spcAft>
                <a:spcPts val="600"/>
              </a:spcAft>
              <a:defRPr sz="3200" b="1"/>
            </a:pPr>
            <a:r>
              <a:rPr lang="en-US" sz="5400" kern="1200" dirty="0">
                <a:solidFill>
                  <a:schemeClr val="tx1"/>
                </a:solidFill>
                <a:latin typeface="+mj-lt"/>
                <a:ea typeface="+mj-ea"/>
                <a:cs typeface="+mj-cs"/>
              </a:rPr>
              <a:t>Small Group Instructional Diagnosis (SGID) Modified </a:t>
            </a:r>
          </a:p>
        </p:txBody>
      </p:sp>
      <p:sp>
        <p:nvSpPr>
          <p:cNvPr id="26"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Diagram 11">
            <a:extLst>
              <a:ext uri="{FF2B5EF4-FFF2-40B4-BE49-F238E27FC236}">
                <a16:creationId xmlns:a16="http://schemas.microsoft.com/office/drawing/2014/main" id="{98E494A6-7FC1-DBFE-58EA-A8B7575803AA}"/>
              </a:ext>
            </a:extLst>
          </p:cNvPr>
          <p:cNvGraphicFramePr/>
          <p:nvPr>
            <p:extLst>
              <p:ext uri="{D42A27DB-BD31-4B8C-83A1-F6EECF244321}">
                <p14:modId xmlns:p14="http://schemas.microsoft.com/office/powerpoint/2010/main" val="85371183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a:extLst>
              <a:ext uri="{FF2B5EF4-FFF2-40B4-BE49-F238E27FC236}">
                <a16:creationId xmlns:a16="http://schemas.microsoft.com/office/drawing/2014/main" id="{357D48B6-B315-67AC-09DF-CC184A42AECF}"/>
              </a:ext>
            </a:extLst>
          </p:cNvPr>
          <p:cNvSpPr txBox="1"/>
          <p:nvPr/>
        </p:nvSpPr>
        <p:spPr>
          <a:xfrm>
            <a:off x="7391400" y="6332815"/>
            <a:ext cx="4362450" cy="369332"/>
          </a:xfrm>
          <a:prstGeom prst="rect">
            <a:avLst/>
          </a:prstGeom>
          <a:noFill/>
        </p:spPr>
        <p:txBody>
          <a:bodyPr wrap="square" rtlCol="0">
            <a:spAutoFit/>
          </a:bodyPr>
          <a:lstStyle/>
          <a:p>
            <a:r>
              <a:rPr lang="en-US" dirty="0"/>
              <a:t>See also: GRID Method, </a:t>
            </a:r>
            <a:r>
              <a:rPr lang="en-US" dirty="0" err="1">
                <a:hlinkClick r:id="rId7"/>
              </a:rPr>
              <a:t>Avisan</a:t>
            </a:r>
            <a:r>
              <a:rPr lang="en-US" dirty="0">
                <a:hlinkClick r:id="rId7"/>
              </a:rPr>
              <a:t> Solutions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en-US" sz="4000">
                <a:solidFill>
                  <a:srgbClr val="FFFFFF"/>
                </a:solidFill>
              </a:rPr>
              <a:t>How to Begin </a:t>
            </a:r>
          </a:p>
        </p:txBody>
      </p:sp>
      <p:graphicFrame>
        <p:nvGraphicFramePr>
          <p:cNvPr id="5" name="Content Placeholder 2">
            <a:extLst>
              <a:ext uri="{FF2B5EF4-FFF2-40B4-BE49-F238E27FC236}">
                <a16:creationId xmlns:a16="http://schemas.microsoft.com/office/drawing/2014/main" id="{494B9C1F-6C37-FB44-99CC-D7F7CB15A878}"/>
              </a:ext>
            </a:extLst>
          </p:cNvPr>
          <p:cNvGraphicFramePr>
            <a:graphicFrameLocks noGrp="1"/>
          </p:cNvGraphicFramePr>
          <p:nvPr>
            <p:ph idx="1"/>
            <p:extLst>
              <p:ext uri="{D42A27DB-BD31-4B8C-83A1-F6EECF244321}">
                <p14:modId xmlns:p14="http://schemas.microsoft.com/office/powerpoint/2010/main" val="318139521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0880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Online Media 3" title="If you're nervous about a convo, that's good!">
            <a:hlinkClick r:id="" action="ppaction://media"/>
            <a:extLst>
              <a:ext uri="{FF2B5EF4-FFF2-40B4-BE49-F238E27FC236}">
                <a16:creationId xmlns:a16="http://schemas.microsoft.com/office/drawing/2014/main" id="{4193BF61-3A27-E119-7A5B-7858F0AA5350}"/>
              </a:ext>
            </a:extLst>
          </p:cNvPr>
          <p:cNvPicPr>
            <a:picLocks noRot="1" noChangeAspect="1"/>
          </p:cNvPicPr>
          <p:nvPr>
            <a:videoFile r:link="rId1"/>
          </p:nvPr>
        </p:nvPicPr>
        <p:blipFill>
          <a:blip r:embed="rId3"/>
          <a:stretch>
            <a:fillRect/>
          </a:stretch>
        </p:blipFill>
        <p:spPr>
          <a:xfrm>
            <a:off x="4157663" y="0"/>
            <a:ext cx="3875087" cy="6858000"/>
          </a:xfrm>
          <a:prstGeom prst="rect">
            <a:avLst/>
          </a:prstGeom>
        </p:spPr>
      </p:pic>
    </p:spTree>
    <p:extLst>
      <p:ext uri="{BB962C8B-B14F-4D97-AF65-F5344CB8AC3E}">
        <p14:creationId xmlns:p14="http://schemas.microsoft.com/office/powerpoint/2010/main" val="329027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00000"/>
          </a:solidFill>
          <a:ln/>
        </p:spPr>
        <p:txBody>
          <a:bodyPr/>
          <a:lstStyle/>
          <a:p>
            <a:endParaRPr lang="en-US" sz="1500"/>
          </a:p>
        </p:txBody>
      </p:sp>
      <p:pic>
        <p:nvPicPr>
          <p:cNvPr id="3" name="Image 0" descr="preencoded.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00000"/>
          </a:solidFill>
          <a:ln/>
        </p:spPr>
        <p:txBody>
          <a:bodyPr/>
          <a:lstStyle/>
          <a:p>
            <a:endParaRPr lang="en-US" sz="1500"/>
          </a:p>
        </p:txBody>
      </p:sp>
      <p:pic>
        <p:nvPicPr>
          <p:cNvPr id="3" name="Image 0" descr="preencoded.png"/>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6397" y="502020"/>
            <a:ext cx="5323715" cy="1642970"/>
          </a:xfrm>
        </p:spPr>
        <p:txBody>
          <a:bodyPr anchor="b">
            <a:normAutofit/>
          </a:bodyPr>
          <a:lstStyle/>
          <a:p>
            <a:r>
              <a:rPr lang="en-US" sz="4000"/>
              <a:t>Inquiry, not Inquisition </a:t>
            </a:r>
          </a:p>
        </p:txBody>
      </p:sp>
      <p:sp>
        <p:nvSpPr>
          <p:cNvPr id="3" name="Content Placeholder 2"/>
          <p:cNvSpPr>
            <a:spLocks noGrp="1"/>
          </p:cNvSpPr>
          <p:nvPr>
            <p:ph idx="1"/>
          </p:nvPr>
        </p:nvSpPr>
        <p:spPr>
          <a:xfrm>
            <a:off x="1144923" y="2405894"/>
            <a:ext cx="5315189" cy="3535083"/>
          </a:xfrm>
        </p:spPr>
        <p:txBody>
          <a:bodyPr anchor="t">
            <a:normAutofit fontScale="92500"/>
          </a:bodyPr>
          <a:lstStyle/>
          <a:p>
            <a:r>
              <a:rPr lang="en-US" sz="1900" dirty="0"/>
              <a:t>Shared goal is to understand motivation and resolve the issue. </a:t>
            </a:r>
          </a:p>
          <a:p>
            <a:pPr lvl="1"/>
            <a:r>
              <a:rPr lang="en-US" sz="1500" dirty="0"/>
              <a:t>If goal is to “win” – stop the process and escalate the matter. </a:t>
            </a:r>
          </a:p>
          <a:p>
            <a:r>
              <a:rPr lang="en-US" sz="1900" dirty="0"/>
              <a:t>Prompt the parties to tell their side of the story.</a:t>
            </a:r>
          </a:p>
          <a:p>
            <a:r>
              <a:rPr lang="en-US" sz="1900" dirty="0"/>
              <a:t>Listen, listen, listen. </a:t>
            </a:r>
          </a:p>
          <a:p>
            <a:r>
              <a:rPr lang="en-US" sz="1900" dirty="0"/>
              <a:t>Socratic questioning will often get you to your goal faster than accusations. </a:t>
            </a:r>
          </a:p>
          <a:p>
            <a:r>
              <a:rPr lang="en-US" sz="1900" dirty="0"/>
              <a:t>Be comfortable with silence. Leave things unsaid. </a:t>
            </a:r>
          </a:p>
          <a:p>
            <a:pPr marL="457200" lvl="1" indent="0">
              <a:buNone/>
            </a:pPr>
            <a:r>
              <a:rPr lang="en-US" b="1" dirty="0"/>
              <a:t>“Is it kind, is it necessary, is it true, does it improve on the silence?”</a:t>
            </a:r>
          </a:p>
          <a:p>
            <a:pPr marL="0" indent="0">
              <a:buNone/>
            </a:pPr>
            <a:endParaRPr lang="en-US" sz="1900" dirty="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2"/>
          <a:srcRect l="17648" r="15580" b="5767"/>
          <a:stretch/>
        </p:blipFill>
        <p:spPr>
          <a:xfrm>
            <a:off x="7436233" y="909081"/>
            <a:ext cx="3449998" cy="5071731"/>
          </a:xfrm>
          <a:prstGeom prst="rect">
            <a:avLst/>
          </a:prstGeom>
        </p:spPr>
      </p:pic>
    </p:spTree>
    <p:extLst>
      <p:ext uri="{BB962C8B-B14F-4D97-AF65-F5344CB8AC3E}">
        <p14:creationId xmlns:p14="http://schemas.microsoft.com/office/powerpoint/2010/main" val="2970305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a:extLst>
              <a:ext uri="{FF2B5EF4-FFF2-40B4-BE49-F238E27FC236}">
                <a16:creationId xmlns:a16="http://schemas.microsoft.com/office/drawing/2014/main" id="{21ED5FCA-9564-42B4-9F52-2CCED8ED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C10071-147E-FA5B-B921-D24B82F967EE}"/>
              </a:ext>
            </a:extLst>
          </p:cNvPr>
          <p:cNvSpPr>
            <a:spLocks noGrp="1"/>
          </p:cNvSpPr>
          <p:nvPr>
            <p:ph type="title"/>
          </p:nvPr>
        </p:nvSpPr>
        <p:spPr>
          <a:xfrm>
            <a:off x="838200" y="365125"/>
            <a:ext cx="10515600" cy="1325563"/>
          </a:xfrm>
        </p:spPr>
        <p:txBody>
          <a:bodyPr>
            <a:normAutofit/>
          </a:bodyPr>
          <a:lstStyle/>
          <a:p>
            <a:r>
              <a:rPr lang="en-US">
                <a:solidFill>
                  <a:srgbClr val="FFFFFF"/>
                </a:solidFill>
              </a:rPr>
              <a:t>Guiding Notes: </a:t>
            </a:r>
          </a:p>
        </p:txBody>
      </p:sp>
      <p:sp>
        <p:nvSpPr>
          <p:cNvPr id="29" name="Arc 2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9D75E081-EBFB-BB80-1742-D41BCC4A6BA4}"/>
              </a:ext>
            </a:extLst>
          </p:cNvPr>
          <p:cNvGraphicFramePr>
            <a:graphicFrameLocks noGrp="1"/>
          </p:cNvGraphicFramePr>
          <p:nvPr>
            <p:ph idx="1"/>
            <p:extLst>
              <p:ext uri="{D42A27DB-BD31-4B8C-83A1-F6EECF244321}">
                <p14:modId xmlns:p14="http://schemas.microsoft.com/office/powerpoint/2010/main" val="329183694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2150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Manage Emotions &amp; </a:t>
            </a:r>
            <a:br>
              <a:rPr lang="en-US" sz="4000">
                <a:solidFill>
                  <a:srgbClr val="FFFFFF"/>
                </a:solidFill>
              </a:rPr>
            </a:br>
            <a:r>
              <a:rPr lang="en-US" sz="4000">
                <a:solidFill>
                  <a:srgbClr val="FFFFFF"/>
                </a:solidFill>
              </a:rPr>
              <a:t>Preserve the Relationship </a:t>
            </a:r>
          </a:p>
        </p:txBody>
      </p:sp>
      <p:graphicFrame>
        <p:nvGraphicFramePr>
          <p:cNvPr id="5" name="Content Placeholder 2">
            <a:extLst>
              <a:ext uri="{FF2B5EF4-FFF2-40B4-BE49-F238E27FC236}">
                <a16:creationId xmlns:a16="http://schemas.microsoft.com/office/drawing/2014/main" id="{76B1EFFA-63EA-AB53-1F25-4D9BFB095703}"/>
              </a:ext>
            </a:extLst>
          </p:cNvPr>
          <p:cNvGraphicFramePr>
            <a:graphicFrameLocks noGrp="1"/>
          </p:cNvGraphicFramePr>
          <p:nvPr>
            <p:ph idx="1"/>
            <p:extLst>
              <p:ext uri="{D42A27DB-BD31-4B8C-83A1-F6EECF244321}">
                <p14:modId xmlns:p14="http://schemas.microsoft.com/office/powerpoint/2010/main" val="128713522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8930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000000"/>
          </a:solidFill>
          <a:ln/>
        </p:spPr>
        <p:txBody>
          <a:bodyPr/>
          <a:lstStyle/>
          <a:p>
            <a:endParaRPr lang="en-US" sz="1500"/>
          </a:p>
        </p:txBody>
      </p:sp>
      <p:pic>
        <p:nvPicPr>
          <p:cNvPr id="3"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342708F-3CF7-41F5-98AE-1B40EE424506}"/>
              </a:ext>
            </a:extLst>
          </p:cNvPr>
          <p:cNvSpPr txBox="1"/>
          <p:nvPr/>
        </p:nvSpPr>
        <p:spPr>
          <a:xfrm rot="20723038">
            <a:off x="212436" y="3648364"/>
            <a:ext cx="3084946" cy="646331"/>
          </a:xfrm>
          <a:prstGeom prst="rect">
            <a:avLst/>
          </a:prstGeom>
          <a:solidFill>
            <a:schemeClr val="accent2">
              <a:lumMod val="20000"/>
              <a:lumOff val="80000"/>
            </a:schemeClr>
          </a:solidFill>
          <a:ln>
            <a:solidFill>
              <a:schemeClr val="accent1"/>
            </a:solidFill>
          </a:ln>
        </p:spPr>
        <p:txBody>
          <a:bodyPr wrap="square" rtlCol="0">
            <a:spAutoFit/>
          </a:bodyPr>
          <a:lstStyle/>
          <a:p>
            <a:r>
              <a:rPr lang="en-US" dirty="0"/>
              <a:t>What’s wrong with this image?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wo Monkeys Were Paid Unequally: Excerpt from Frans de Waal's TED Talk">
            <a:hlinkClick r:id="" action="ppaction://media"/>
            <a:extLst>
              <a:ext uri="{FF2B5EF4-FFF2-40B4-BE49-F238E27FC236}">
                <a16:creationId xmlns:a16="http://schemas.microsoft.com/office/drawing/2014/main" id="{12E428BF-9395-4C26-3123-B8A251E6B8E4}"/>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67502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How to Finish</a:t>
            </a:r>
          </a:p>
        </p:txBody>
      </p:sp>
      <p:sp>
        <p:nvSpPr>
          <p:cNvPr id="3" name="Content Placeholder 2"/>
          <p:cNvSpPr>
            <a:spLocks noGrp="1"/>
          </p:cNvSpPr>
          <p:nvPr>
            <p:ph idx="1"/>
          </p:nvPr>
        </p:nvSpPr>
        <p:spPr>
          <a:xfrm>
            <a:off x="4581727" y="649480"/>
            <a:ext cx="3025303" cy="5546047"/>
          </a:xfrm>
        </p:spPr>
        <p:txBody>
          <a:bodyPr anchor="ctr">
            <a:normAutofit/>
          </a:bodyPr>
          <a:lstStyle/>
          <a:p>
            <a:r>
              <a:rPr lang="en-US" sz="2000" dirty="0"/>
              <a:t>Develop action items together throughout the conversation. Reiterate those. </a:t>
            </a:r>
          </a:p>
          <a:p>
            <a:r>
              <a:rPr lang="en-US" sz="2000" dirty="0"/>
              <a:t>Develop a timeframe to touch base again. You may a second meeting to finish the conversation. </a:t>
            </a:r>
            <a:r>
              <a:rPr lang="en-US" sz="2000" b="1" dirty="0"/>
              <a:t>Give of your time. </a:t>
            </a:r>
          </a:p>
          <a:p>
            <a:r>
              <a:rPr lang="en-US" sz="2000" dirty="0"/>
              <a:t>Ask how they are doing. Given them time collect themselves. </a:t>
            </a:r>
          </a:p>
          <a:p>
            <a:r>
              <a:rPr lang="en-US" sz="2000" b="1" dirty="0"/>
              <a:t>Keep it confidential. </a:t>
            </a:r>
          </a:p>
        </p:txBody>
      </p:sp>
      <p:pic>
        <p:nvPicPr>
          <p:cNvPr id="4" name="Picture 3"/>
          <p:cNvPicPr>
            <a:picLocks noChangeAspect="1"/>
          </p:cNvPicPr>
          <p:nvPr/>
        </p:nvPicPr>
        <p:blipFill rotWithShape="1">
          <a:blip r:embed="rId2"/>
          <a:srcRect l="10919" b="13768"/>
          <a:stretch/>
        </p:blipFill>
        <p:spPr>
          <a:xfrm>
            <a:off x="8109502" y="1684873"/>
            <a:ext cx="3615776" cy="3500133"/>
          </a:xfrm>
          <a:prstGeom prst="rect">
            <a:avLst/>
          </a:prstGeom>
        </p:spPr>
      </p:pic>
    </p:spTree>
    <p:extLst>
      <p:ext uri="{BB962C8B-B14F-4D97-AF65-F5344CB8AC3E}">
        <p14:creationId xmlns:p14="http://schemas.microsoft.com/office/powerpoint/2010/main" val="24605619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HR’s Role in Difficult Conversations </a:t>
            </a:r>
          </a:p>
        </p:txBody>
      </p:sp>
      <p:sp>
        <p:nvSpPr>
          <p:cNvPr id="3" name="Content Placeholder 2"/>
          <p:cNvSpPr>
            <a:spLocks noGrp="1"/>
          </p:cNvSpPr>
          <p:nvPr>
            <p:ph idx="1"/>
          </p:nvPr>
        </p:nvSpPr>
        <p:spPr>
          <a:xfrm>
            <a:off x="4134811" y="649480"/>
            <a:ext cx="3472220" cy="5546047"/>
          </a:xfrm>
        </p:spPr>
        <p:txBody>
          <a:bodyPr anchor="ctr">
            <a:normAutofit/>
          </a:bodyPr>
          <a:lstStyle/>
          <a:p>
            <a:r>
              <a:rPr lang="en-US" sz="2000" dirty="0"/>
              <a:t>Empower managers and employees to find their own solutions. </a:t>
            </a:r>
          </a:p>
          <a:p>
            <a:r>
              <a:rPr lang="en-US" sz="2000" dirty="0"/>
              <a:t>Helping without becoming directly involved. </a:t>
            </a:r>
          </a:p>
          <a:p>
            <a:r>
              <a:rPr lang="en-US" sz="2000" dirty="0"/>
              <a:t>Don’t create relationship of dependency. </a:t>
            </a:r>
          </a:p>
          <a:p>
            <a:pPr lvl="1"/>
            <a:r>
              <a:rPr lang="en-US" sz="2000" dirty="0"/>
              <a:t>Will undermine the relationship between the manager and the employee. </a:t>
            </a:r>
          </a:p>
          <a:p>
            <a:r>
              <a:rPr lang="en-US" sz="2000" dirty="0"/>
              <a:t>Sit-in only if absolutely necessary. </a:t>
            </a:r>
          </a:p>
        </p:txBody>
      </p:sp>
      <p:pic>
        <p:nvPicPr>
          <p:cNvPr id="5" name="Picture 4" descr="Person holding a puzzle piece">
            <a:extLst>
              <a:ext uri="{FF2B5EF4-FFF2-40B4-BE49-F238E27FC236}">
                <a16:creationId xmlns:a16="http://schemas.microsoft.com/office/drawing/2014/main" id="{46B70E96-96E1-D5B1-E3EF-9ADEB420F0B0}"/>
              </a:ext>
            </a:extLst>
          </p:cNvPr>
          <p:cNvPicPr>
            <a:picLocks noChangeAspect="1"/>
          </p:cNvPicPr>
          <p:nvPr/>
        </p:nvPicPr>
        <p:blipFill>
          <a:blip r:embed="rId2"/>
          <a:srcRect l="29997" r="29672" b="-1"/>
          <a:stretch>
            <a:fillRect/>
          </a:stretch>
        </p:blipFill>
        <p:spPr>
          <a:xfrm>
            <a:off x="8109502" y="10"/>
            <a:ext cx="4082498" cy="6857990"/>
          </a:xfrm>
          <a:prstGeom prst="rect">
            <a:avLst/>
          </a:prstGeom>
        </p:spPr>
      </p:pic>
    </p:spTree>
    <p:extLst>
      <p:ext uri="{BB962C8B-B14F-4D97-AF65-F5344CB8AC3E}">
        <p14:creationId xmlns:p14="http://schemas.microsoft.com/office/powerpoint/2010/main" val="1507222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ellow question mark">
            <a:extLst>
              <a:ext uri="{FF2B5EF4-FFF2-40B4-BE49-F238E27FC236}">
                <a16:creationId xmlns:a16="http://schemas.microsoft.com/office/drawing/2014/main" id="{C86B8C37-932A-D836-8CDF-F7C913AE5A35}"/>
              </a:ext>
            </a:extLst>
          </p:cNvPr>
          <p:cNvPicPr>
            <a:picLocks noChangeAspect="1"/>
          </p:cNvPicPr>
          <p:nvPr/>
        </p:nvPicPr>
        <p:blipFill>
          <a:blip r:embed="rId2">
            <a:alphaModFix amt="50000"/>
            <a:duotone>
              <a:prstClr val="black"/>
              <a:schemeClr val="accent4">
                <a:tint val="45000"/>
                <a:satMod val="400000"/>
              </a:schemeClr>
            </a:duotone>
          </a:blip>
          <a:srcRect b="6250"/>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47E2EE64-41CF-D453-E1C5-8806ED6E5CA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Questions? </a:t>
            </a:r>
          </a:p>
        </p:txBody>
      </p:sp>
    </p:spTree>
    <p:extLst>
      <p:ext uri="{BB962C8B-B14F-4D97-AF65-F5344CB8AC3E}">
        <p14:creationId xmlns:p14="http://schemas.microsoft.com/office/powerpoint/2010/main" val="95752489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83564" y="348865"/>
            <a:ext cx="9718111" cy="1576446"/>
          </a:xfrm>
        </p:spPr>
        <p:txBody>
          <a:bodyPr anchor="ctr">
            <a:normAutofit/>
          </a:bodyPr>
          <a:lstStyle/>
          <a:p>
            <a:r>
              <a:rPr lang="en-US" sz="4000">
                <a:solidFill>
                  <a:srgbClr val="FFFFFF"/>
                </a:solidFill>
              </a:rPr>
              <a:t>Difficult Conversations </a:t>
            </a:r>
          </a:p>
        </p:txBody>
      </p:sp>
      <p:graphicFrame>
        <p:nvGraphicFramePr>
          <p:cNvPr id="5" name="Content Placeholder 2">
            <a:extLst>
              <a:ext uri="{FF2B5EF4-FFF2-40B4-BE49-F238E27FC236}">
                <a16:creationId xmlns:a16="http://schemas.microsoft.com/office/drawing/2014/main" id="{BE05EE23-A581-B1A7-F48E-79AB43FDCEAA}"/>
              </a:ext>
            </a:extLst>
          </p:cNvPr>
          <p:cNvGraphicFramePr>
            <a:graphicFrameLocks noGrp="1"/>
          </p:cNvGraphicFramePr>
          <p:nvPr>
            <p:ph idx="1"/>
            <p:extLst>
              <p:ext uri="{D42A27DB-BD31-4B8C-83A1-F6EECF244321}">
                <p14:modId xmlns:p14="http://schemas.microsoft.com/office/powerpoint/2010/main" val="409385930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5751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851373-DF5A-A1C4-AD11-21A517409A4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284" r="19276" b="1806"/>
          <a:stretch>
            <a:fillRect/>
          </a:stretch>
        </p:blipFill>
        <p:spPr>
          <a:xfrm>
            <a:off x="3523488" y="10"/>
            <a:ext cx="8668512" cy="6857990"/>
          </a:xfrm>
          <a:prstGeom prst="rect">
            <a:avLst/>
          </a:prstGeom>
        </p:spPr>
      </p:pic>
      <p:sp>
        <p:nvSpPr>
          <p:cNvPr id="26" name="Rectangle 2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3C6CCD-1D01-8D53-787D-351D40388BB3}"/>
              </a:ext>
            </a:extLst>
          </p:cNvPr>
          <p:cNvSpPr>
            <a:spLocks noGrp="1"/>
          </p:cNvSpPr>
          <p:nvPr>
            <p:ph type="title" idx="4294967295"/>
          </p:nvPr>
        </p:nvSpPr>
        <p:spPr>
          <a:xfrm>
            <a:off x="477981" y="1122363"/>
            <a:ext cx="4023360" cy="3204134"/>
          </a:xfrm>
        </p:spPr>
        <p:txBody>
          <a:bodyPr vert="horz" lIns="91440" tIns="45720" rIns="91440" bIns="45720" rtlCol="0" anchor="b">
            <a:normAutofit/>
          </a:bodyPr>
          <a:lstStyle/>
          <a:p>
            <a:r>
              <a:rPr lang="en-US" sz="3000">
                <a:solidFill>
                  <a:schemeClr val="bg1"/>
                </a:solidFill>
              </a:rPr>
              <a:t>Be Prepared to Change Your Mind.</a:t>
            </a:r>
            <a:br>
              <a:rPr lang="en-US" sz="3000">
                <a:solidFill>
                  <a:schemeClr val="bg1"/>
                </a:solidFill>
              </a:rPr>
            </a:br>
            <a:r>
              <a:rPr lang="en-US" sz="3000">
                <a:solidFill>
                  <a:schemeClr val="bg1"/>
                </a:solidFill>
              </a:rPr>
              <a:t> </a:t>
            </a:r>
            <a:br>
              <a:rPr lang="en-US" sz="3000">
                <a:solidFill>
                  <a:schemeClr val="bg1"/>
                </a:solidFill>
              </a:rPr>
            </a:br>
            <a:r>
              <a:rPr lang="en-US" sz="3000">
                <a:solidFill>
                  <a:schemeClr val="bg1"/>
                </a:solidFill>
              </a:rPr>
              <a:t>If you are afraid of conflict, are you really afraid of being wrong? </a:t>
            </a:r>
            <a:br>
              <a:rPr lang="en-US" sz="3000">
                <a:solidFill>
                  <a:schemeClr val="bg1"/>
                </a:solidFill>
              </a:rPr>
            </a:br>
            <a:r>
              <a:rPr lang="en-US" sz="3000">
                <a:solidFill>
                  <a:schemeClr val="bg1"/>
                </a:solidFill>
              </a:rPr>
              <a:t> </a:t>
            </a: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77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On being wrong | Kathryn Schulz">
            <a:hlinkClick r:id="" action="ppaction://media"/>
            <a:extLst>
              <a:ext uri="{FF2B5EF4-FFF2-40B4-BE49-F238E27FC236}">
                <a16:creationId xmlns:a16="http://schemas.microsoft.com/office/drawing/2014/main" id="{BD3DCEB7-7EBD-3F9F-0F54-7C87C2C4F920}"/>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pic>
        <p:nvPicPr>
          <p:cNvPr id="3" name="Online Media 2" title="On being wrong | Kathryn Schulz">
            <a:hlinkClick r:id="" action="ppaction://media"/>
            <a:extLst>
              <a:ext uri="{FF2B5EF4-FFF2-40B4-BE49-F238E27FC236}">
                <a16:creationId xmlns:a16="http://schemas.microsoft.com/office/drawing/2014/main" id="{CA52948B-39BE-9E57-65BD-98B6574D8105}"/>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20840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6214111-37BC-86DB-7851-682B92442DF3}"/>
              </a:ext>
            </a:extLst>
          </p:cNvPr>
          <p:cNvPicPr>
            <a:picLocks noChangeAspect="1"/>
          </p:cNvPicPr>
          <p:nvPr/>
        </p:nvPicPr>
        <p:blipFill>
          <a:blip r:embed="rId2"/>
          <a:srcRect l="8515" t="16715" r="24923" b="17878"/>
          <a:stretch>
            <a:fillRect/>
          </a:stretch>
        </p:blipFill>
        <p:spPr>
          <a:xfrm>
            <a:off x="567070" y="457200"/>
            <a:ext cx="11057860" cy="5943600"/>
          </a:xfrm>
          <a:prstGeom prst="rect">
            <a:avLst/>
          </a:prstGeom>
        </p:spPr>
      </p:pic>
    </p:spTree>
    <p:extLst>
      <p:ext uri="{BB962C8B-B14F-4D97-AF65-F5344CB8AC3E}">
        <p14:creationId xmlns:p14="http://schemas.microsoft.com/office/powerpoint/2010/main" val="2621583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descr="Assorted spices and herbs">
            <a:extLst>
              <a:ext uri="{FF2B5EF4-FFF2-40B4-BE49-F238E27FC236}">
                <a16:creationId xmlns:a16="http://schemas.microsoft.com/office/drawing/2014/main" id="{A06E8131-661E-FF3E-41C5-0F82B6B77143}"/>
              </a:ext>
            </a:extLst>
          </p:cNvPr>
          <p:cNvPicPr>
            <a:picLocks noChangeAspect="1"/>
          </p:cNvPicPr>
          <p:nvPr/>
        </p:nvPicPr>
        <p:blipFill>
          <a:blip r:embed="rId2"/>
          <a:srcRect l="23298" t="8831" b="260"/>
          <a:stretch>
            <a:fillRect/>
          </a:stretch>
        </p:blipFill>
        <p:spPr>
          <a:xfrm>
            <a:off x="20" y="10"/>
            <a:ext cx="8668492" cy="6857990"/>
          </a:xfrm>
          <a:prstGeom prst="rect">
            <a:avLst/>
          </a:prstGeom>
        </p:spPr>
      </p:pic>
      <p:sp>
        <p:nvSpPr>
          <p:cNvPr id="43" name="Rectangle 42">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FA4F4EE-84DC-119F-6E91-3BEDF94AA863}"/>
              </a:ext>
            </a:extLst>
          </p:cNvPr>
          <p:cNvSpPr>
            <a:spLocks noGrp="1"/>
          </p:cNvSpPr>
          <p:nvPr>
            <p:ph type="title"/>
          </p:nvPr>
        </p:nvSpPr>
        <p:spPr>
          <a:xfrm>
            <a:off x="8370470" y="1161288"/>
            <a:ext cx="3438144" cy="1124712"/>
          </a:xfrm>
        </p:spPr>
        <p:txBody>
          <a:bodyPr anchor="b">
            <a:normAutofit/>
          </a:bodyPr>
          <a:lstStyle/>
          <a:p>
            <a:r>
              <a:rPr lang="en-US" sz="2800"/>
              <a:t>Recipe for Resolution</a:t>
            </a:r>
            <a:endParaRPr lang="en-US" sz="2800" dirty="0"/>
          </a:p>
        </p:txBody>
      </p:sp>
      <p:sp>
        <p:nvSpPr>
          <p:cNvPr id="40" name="Rectangle 3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641E0CC5-04CA-1B80-AD8E-3C100FADD3AE}"/>
              </a:ext>
            </a:extLst>
          </p:cNvPr>
          <p:cNvSpPr>
            <a:spLocks noGrp="1"/>
          </p:cNvSpPr>
          <p:nvPr>
            <p:ph idx="1"/>
          </p:nvPr>
        </p:nvSpPr>
        <p:spPr>
          <a:xfrm>
            <a:off x="8370470" y="2718054"/>
            <a:ext cx="3438906" cy="3207258"/>
          </a:xfrm>
        </p:spPr>
        <p:txBody>
          <a:bodyPr anchor="t">
            <a:normAutofit/>
          </a:bodyPr>
          <a:lstStyle/>
          <a:p>
            <a:pPr marL="0" indent="0">
              <a:buNone/>
            </a:pPr>
            <a:r>
              <a:rPr lang="en-US" sz="2400" b="1" i="1" dirty="0"/>
              <a:t>Ingredients: </a:t>
            </a:r>
          </a:p>
          <a:p>
            <a:pPr marL="0" indent="0">
              <a:buNone/>
            </a:pPr>
            <a:r>
              <a:rPr lang="en-US" sz="2400" dirty="0"/>
              <a:t>A full measure: willingness &amp; agreement of both/all parties</a:t>
            </a:r>
          </a:p>
          <a:p>
            <a:pPr marL="0" indent="0">
              <a:buNone/>
            </a:pPr>
            <a:r>
              <a:rPr lang="en-US" sz="2400" dirty="0"/>
              <a:t>A heaping dose of curiosity </a:t>
            </a:r>
          </a:p>
        </p:txBody>
      </p:sp>
      <p:pic>
        <p:nvPicPr>
          <p:cNvPr id="5" name="Picture 4">
            <a:extLst>
              <a:ext uri="{FF2B5EF4-FFF2-40B4-BE49-F238E27FC236}">
                <a16:creationId xmlns:a16="http://schemas.microsoft.com/office/drawing/2014/main" id="{0B9BD179-88BE-8FA4-7BFE-5AB4DB9B222C}"/>
              </a:ext>
            </a:extLst>
          </p:cNvPr>
          <p:cNvPicPr>
            <a:picLocks noChangeAspect="1"/>
          </p:cNvPicPr>
          <p:nvPr/>
        </p:nvPicPr>
        <p:blipFill>
          <a:blip r:embed="rId3"/>
          <a:stretch>
            <a:fillRect/>
          </a:stretch>
        </p:blipFill>
        <p:spPr>
          <a:xfrm>
            <a:off x="0" y="-632448"/>
            <a:ext cx="12191980" cy="8122907"/>
          </a:xfrm>
          <a:prstGeom prst="rect">
            <a:avLst/>
          </a:prstGeom>
        </p:spPr>
      </p:pic>
    </p:spTree>
    <p:extLst>
      <p:ext uri="{BB962C8B-B14F-4D97-AF65-F5344CB8AC3E}">
        <p14:creationId xmlns:p14="http://schemas.microsoft.com/office/powerpoint/2010/main" val="2960021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en-US" sz="4000">
                <a:solidFill>
                  <a:srgbClr val="FFFFFF"/>
                </a:solidFill>
              </a:rPr>
              <a:t>Why have difficult conversations? </a:t>
            </a:r>
          </a:p>
        </p:txBody>
      </p:sp>
      <p:graphicFrame>
        <p:nvGraphicFramePr>
          <p:cNvPr id="5" name="Content Placeholder 2">
            <a:extLst>
              <a:ext uri="{FF2B5EF4-FFF2-40B4-BE49-F238E27FC236}">
                <a16:creationId xmlns:a16="http://schemas.microsoft.com/office/drawing/2014/main" id="{277867F4-E8EC-59E1-173F-931CA9FA468F}"/>
              </a:ext>
            </a:extLst>
          </p:cNvPr>
          <p:cNvGraphicFramePr>
            <a:graphicFrameLocks noGrp="1"/>
          </p:cNvGraphicFramePr>
          <p:nvPr>
            <p:ph idx="1"/>
            <p:extLst>
              <p:ext uri="{D42A27DB-BD31-4B8C-83A1-F6EECF244321}">
                <p14:modId xmlns:p14="http://schemas.microsoft.com/office/powerpoint/2010/main" val="283899626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0588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What is your conflict style? </a:t>
            </a:r>
          </a:p>
        </p:txBody>
      </p:sp>
      <p:pic>
        <p:nvPicPr>
          <p:cNvPr id="2" name="Picture 1"/>
          <p:cNvPicPr>
            <a:picLocks noChangeAspect="1"/>
          </p:cNvPicPr>
          <p:nvPr/>
        </p:nvPicPr>
        <p:blipFill>
          <a:blip r:embed="rId2"/>
          <a:stretch>
            <a:fillRect/>
          </a:stretch>
        </p:blipFill>
        <p:spPr>
          <a:xfrm>
            <a:off x="1359659" y="1966293"/>
            <a:ext cx="9472681" cy="4452160"/>
          </a:xfrm>
          <a:prstGeom prst="rect">
            <a:avLst/>
          </a:prstGeom>
        </p:spPr>
      </p:pic>
    </p:spTree>
    <p:extLst>
      <p:ext uri="{BB962C8B-B14F-4D97-AF65-F5344CB8AC3E}">
        <p14:creationId xmlns:p14="http://schemas.microsoft.com/office/powerpoint/2010/main" val="4011128395"/>
      </p:ext>
    </p:extLst>
  </p:cSld>
  <p:clrMapOvr>
    <a:masterClrMapping/>
  </p:clrMapOvr>
</p:sld>
</file>

<file path=ppt/theme/theme1.xml><?xml version="1.0" encoding="utf-8"?>
<a:theme xmlns:a="http://schemas.openxmlformats.org/drawingml/2006/main" name="Office Them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162</TotalTime>
  <Words>719</Words>
  <Application>Microsoft Office PowerPoint</Application>
  <PresentationFormat>Widescreen</PresentationFormat>
  <Paragraphs>81</Paragraphs>
  <Slides>22</Slides>
  <Notes>6</Notes>
  <HiddenSlides>0</HiddenSlides>
  <MMClips>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Aptos</vt:lpstr>
      <vt:lpstr>Aptos Display</vt:lpstr>
      <vt:lpstr>Arial</vt:lpstr>
      <vt:lpstr>Calibri</vt:lpstr>
      <vt:lpstr>Office Theme</vt:lpstr>
      <vt:lpstr>1_Office Theme</vt:lpstr>
      <vt:lpstr>PowerPoint Presentation</vt:lpstr>
      <vt:lpstr>PowerPoint Presentation</vt:lpstr>
      <vt:lpstr>Difficult Conversations </vt:lpstr>
      <vt:lpstr>Be Prepared to Change Your Mind.   If you are afraid of conflict, are you really afraid of being wrong?   </vt:lpstr>
      <vt:lpstr>PowerPoint Presentation</vt:lpstr>
      <vt:lpstr>PowerPoint Presentation</vt:lpstr>
      <vt:lpstr>Recipe for Resolution</vt:lpstr>
      <vt:lpstr>Why have difficult conversations? </vt:lpstr>
      <vt:lpstr>What is your conflict style? </vt:lpstr>
      <vt:lpstr>PowerPoint Presentation</vt:lpstr>
      <vt:lpstr>PowerPoint Presentation</vt:lpstr>
      <vt:lpstr>How to Begin </vt:lpstr>
      <vt:lpstr>PowerPoint Presentation</vt:lpstr>
      <vt:lpstr>PowerPoint Presentation</vt:lpstr>
      <vt:lpstr>PowerPoint Presentation</vt:lpstr>
      <vt:lpstr>Inquiry, not Inquisition </vt:lpstr>
      <vt:lpstr>Guiding Notes: </vt:lpstr>
      <vt:lpstr>Manage Emotions &amp;  Preserve the Relationship </vt:lpstr>
      <vt:lpstr>PowerPoint Presentation</vt:lpstr>
      <vt:lpstr>How to Finish</vt:lpstr>
      <vt:lpstr>HR’s Role in Difficult Conversations </vt:lpstr>
      <vt:lpstr>Questions? </vt:lpstr>
    </vt:vector>
  </TitlesOfParts>
  <Company>Merced Community College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Kelly Avila</dc:creator>
  <cp:lastModifiedBy>Kelly Avila</cp:lastModifiedBy>
  <cp:revision>2</cp:revision>
  <dcterms:created xsi:type="dcterms:W3CDTF">2026-01-06T18:13:43Z</dcterms:created>
  <dcterms:modified xsi:type="dcterms:W3CDTF">2026-01-06T20:56:04Z</dcterms:modified>
</cp:coreProperties>
</file>