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9" r:id="rId20"/>
    <p:sldId id="277" r:id="rId21"/>
    <p:sldId id="278" r:id="rId22"/>
    <p:sldId id="280" r:id="rId23"/>
    <p:sldId id="273" r:id="rId24"/>
    <p:sldId id="275" r:id="rId25"/>
    <p:sldId id="27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8070" autoAdjust="0"/>
  </p:normalViewPr>
  <p:slideViewPr>
    <p:cSldViewPr snapToGrid="0">
      <p:cViewPr varScale="1">
        <p:scale>
          <a:sx n="74" d="100"/>
          <a:sy n="74" d="100"/>
        </p:scale>
        <p:origin x="4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14066C-1E10-4A64-9439-279B105B5928}" type="datetimeFigureOut">
              <a:rPr lang="en-US" smtClean="0"/>
              <a:t>9/25/2023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CA22C-C158-4889-A228-F8A9A0FCF86B}" type="slidenum">
              <a:rPr lang="en-US" smtClean="0"/>
              <a:t>‹#›</a:t>
            </a:fld>
            <a:endParaRPr lang="en-US"/>
          </a:p>
        </p:txBody>
      </p:sp>
    </p:spTree>
    <p:extLst>
      <p:ext uri="{BB962C8B-B14F-4D97-AF65-F5344CB8AC3E}">
        <p14:creationId xmlns:p14="http://schemas.microsoft.com/office/powerpoint/2010/main" val="1093822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Erik R</a:t>
            </a:r>
          </a:p>
        </p:txBody>
      </p:sp>
      <p:sp>
        <p:nvSpPr>
          <p:cNvPr id="4" name="Slide Number Placeholder 3"/>
          <p:cNvSpPr>
            <a:spLocks noGrp="1"/>
          </p:cNvSpPr>
          <p:nvPr>
            <p:ph type="sldNum" sz="quarter" idx="5"/>
          </p:nvPr>
        </p:nvSpPr>
        <p:spPr/>
        <p:txBody>
          <a:bodyPr/>
          <a:lstStyle/>
          <a:p>
            <a:fld id="{DAECA22C-C158-4889-A228-F8A9A0FCF86B}" type="slidenum">
              <a:rPr lang="en-US" smtClean="0"/>
              <a:t>1</a:t>
            </a:fld>
            <a:endParaRPr lang="en-US"/>
          </a:p>
        </p:txBody>
      </p:sp>
    </p:spTree>
    <p:extLst>
      <p:ext uri="{BB962C8B-B14F-4D97-AF65-F5344CB8AC3E}">
        <p14:creationId xmlns:p14="http://schemas.microsoft.com/office/powerpoint/2010/main" val="3755907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10</a:t>
            </a:fld>
            <a:endParaRPr lang="en-US"/>
          </a:p>
        </p:txBody>
      </p:sp>
    </p:spTree>
    <p:extLst>
      <p:ext uri="{BB962C8B-B14F-4D97-AF65-F5344CB8AC3E}">
        <p14:creationId xmlns:p14="http://schemas.microsoft.com/office/powerpoint/2010/main" val="2227123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11</a:t>
            </a:fld>
            <a:endParaRPr lang="en-US"/>
          </a:p>
        </p:txBody>
      </p:sp>
    </p:spTree>
    <p:extLst>
      <p:ext uri="{BB962C8B-B14F-4D97-AF65-F5344CB8AC3E}">
        <p14:creationId xmlns:p14="http://schemas.microsoft.com/office/powerpoint/2010/main" val="3927786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12</a:t>
            </a:fld>
            <a:endParaRPr lang="en-US"/>
          </a:p>
        </p:txBody>
      </p:sp>
    </p:spTree>
    <p:extLst>
      <p:ext uri="{BB962C8B-B14F-4D97-AF65-F5344CB8AC3E}">
        <p14:creationId xmlns:p14="http://schemas.microsoft.com/office/powerpoint/2010/main" val="911128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13</a:t>
            </a:fld>
            <a:endParaRPr lang="en-US"/>
          </a:p>
        </p:txBody>
      </p:sp>
    </p:spTree>
    <p:extLst>
      <p:ext uri="{BB962C8B-B14F-4D97-AF65-F5344CB8AC3E}">
        <p14:creationId xmlns:p14="http://schemas.microsoft.com/office/powerpoint/2010/main" val="1989374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14</a:t>
            </a:fld>
            <a:endParaRPr lang="en-US"/>
          </a:p>
        </p:txBody>
      </p:sp>
    </p:spTree>
    <p:extLst>
      <p:ext uri="{BB962C8B-B14F-4D97-AF65-F5344CB8AC3E}">
        <p14:creationId xmlns:p14="http://schemas.microsoft.com/office/powerpoint/2010/main" val="3321195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15</a:t>
            </a:fld>
            <a:endParaRPr lang="en-US"/>
          </a:p>
        </p:txBody>
      </p:sp>
    </p:spTree>
    <p:extLst>
      <p:ext uri="{BB962C8B-B14F-4D97-AF65-F5344CB8AC3E}">
        <p14:creationId xmlns:p14="http://schemas.microsoft.com/office/powerpoint/2010/main" val="26918939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16</a:t>
            </a:fld>
            <a:endParaRPr lang="en-US"/>
          </a:p>
        </p:txBody>
      </p:sp>
    </p:spTree>
    <p:extLst>
      <p:ext uri="{BB962C8B-B14F-4D97-AF65-F5344CB8AC3E}">
        <p14:creationId xmlns:p14="http://schemas.microsoft.com/office/powerpoint/2010/main" val="2730152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17</a:t>
            </a:fld>
            <a:endParaRPr lang="en-US"/>
          </a:p>
        </p:txBody>
      </p:sp>
    </p:spTree>
    <p:extLst>
      <p:ext uri="{BB962C8B-B14F-4D97-AF65-F5344CB8AC3E}">
        <p14:creationId xmlns:p14="http://schemas.microsoft.com/office/powerpoint/2010/main" val="3887151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18</a:t>
            </a:fld>
            <a:endParaRPr lang="en-US"/>
          </a:p>
        </p:txBody>
      </p:sp>
    </p:spTree>
    <p:extLst>
      <p:ext uri="{BB962C8B-B14F-4D97-AF65-F5344CB8AC3E}">
        <p14:creationId xmlns:p14="http://schemas.microsoft.com/office/powerpoint/2010/main" val="4030059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19</a:t>
            </a:fld>
            <a:endParaRPr lang="en-US"/>
          </a:p>
        </p:txBody>
      </p:sp>
    </p:spTree>
    <p:extLst>
      <p:ext uri="{BB962C8B-B14F-4D97-AF65-F5344CB8AC3E}">
        <p14:creationId xmlns:p14="http://schemas.microsoft.com/office/powerpoint/2010/main" val="2845467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a:t>
            </a:r>
          </a:p>
        </p:txBody>
      </p:sp>
      <p:sp>
        <p:nvSpPr>
          <p:cNvPr id="4" name="Slide Number Placeholder 3"/>
          <p:cNvSpPr>
            <a:spLocks noGrp="1"/>
          </p:cNvSpPr>
          <p:nvPr>
            <p:ph type="sldNum" sz="quarter" idx="5"/>
          </p:nvPr>
        </p:nvSpPr>
        <p:spPr/>
        <p:txBody>
          <a:bodyPr/>
          <a:lstStyle/>
          <a:p>
            <a:fld id="{DAECA22C-C158-4889-A228-F8A9A0FCF86B}" type="slidenum">
              <a:rPr lang="en-US" smtClean="0"/>
              <a:t>2</a:t>
            </a:fld>
            <a:endParaRPr lang="en-US"/>
          </a:p>
        </p:txBody>
      </p:sp>
    </p:spTree>
    <p:extLst>
      <p:ext uri="{BB962C8B-B14F-4D97-AF65-F5344CB8AC3E}">
        <p14:creationId xmlns:p14="http://schemas.microsoft.com/office/powerpoint/2010/main" val="309151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20</a:t>
            </a:fld>
            <a:endParaRPr lang="en-US"/>
          </a:p>
        </p:txBody>
      </p:sp>
    </p:spTree>
    <p:extLst>
      <p:ext uri="{BB962C8B-B14F-4D97-AF65-F5344CB8AC3E}">
        <p14:creationId xmlns:p14="http://schemas.microsoft.com/office/powerpoint/2010/main" val="37779570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21</a:t>
            </a:fld>
            <a:endParaRPr lang="en-US"/>
          </a:p>
        </p:txBody>
      </p:sp>
    </p:spTree>
    <p:extLst>
      <p:ext uri="{BB962C8B-B14F-4D97-AF65-F5344CB8AC3E}">
        <p14:creationId xmlns:p14="http://schemas.microsoft.com/office/powerpoint/2010/main" val="4278413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22</a:t>
            </a:fld>
            <a:endParaRPr lang="en-US"/>
          </a:p>
        </p:txBody>
      </p:sp>
    </p:spTree>
    <p:extLst>
      <p:ext uri="{BB962C8B-B14F-4D97-AF65-F5344CB8AC3E}">
        <p14:creationId xmlns:p14="http://schemas.microsoft.com/office/powerpoint/2010/main" val="1537250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23</a:t>
            </a:fld>
            <a:endParaRPr lang="en-US"/>
          </a:p>
        </p:txBody>
      </p:sp>
    </p:spTree>
    <p:extLst>
      <p:ext uri="{BB962C8B-B14F-4D97-AF65-F5344CB8AC3E}">
        <p14:creationId xmlns:p14="http://schemas.microsoft.com/office/powerpoint/2010/main" val="916154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Erik R</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24</a:t>
            </a:fld>
            <a:endParaRPr lang="en-US"/>
          </a:p>
        </p:txBody>
      </p:sp>
    </p:spTree>
    <p:extLst>
      <p:ext uri="{BB962C8B-B14F-4D97-AF65-F5344CB8AC3E}">
        <p14:creationId xmlns:p14="http://schemas.microsoft.com/office/powerpoint/2010/main" val="536739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25</a:t>
            </a:fld>
            <a:endParaRPr lang="en-US"/>
          </a:p>
        </p:txBody>
      </p:sp>
    </p:spTree>
    <p:extLst>
      <p:ext uri="{BB962C8B-B14F-4D97-AF65-F5344CB8AC3E}">
        <p14:creationId xmlns:p14="http://schemas.microsoft.com/office/powerpoint/2010/main" val="1288946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Erik R</a:t>
            </a:r>
          </a:p>
        </p:txBody>
      </p:sp>
      <p:sp>
        <p:nvSpPr>
          <p:cNvPr id="4" name="Slide Number Placeholder 3"/>
          <p:cNvSpPr>
            <a:spLocks noGrp="1"/>
          </p:cNvSpPr>
          <p:nvPr>
            <p:ph type="sldNum" sz="quarter" idx="5"/>
          </p:nvPr>
        </p:nvSpPr>
        <p:spPr/>
        <p:txBody>
          <a:bodyPr/>
          <a:lstStyle/>
          <a:p>
            <a:fld id="{DAECA22C-C158-4889-A228-F8A9A0FCF86B}" type="slidenum">
              <a:rPr lang="en-US" smtClean="0"/>
              <a:t>3</a:t>
            </a:fld>
            <a:endParaRPr lang="en-US"/>
          </a:p>
        </p:txBody>
      </p:sp>
    </p:spTree>
    <p:extLst>
      <p:ext uri="{BB962C8B-B14F-4D97-AF65-F5344CB8AC3E}">
        <p14:creationId xmlns:p14="http://schemas.microsoft.com/office/powerpoint/2010/main" val="3146146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Erik R</a:t>
            </a:r>
          </a:p>
        </p:txBody>
      </p:sp>
      <p:sp>
        <p:nvSpPr>
          <p:cNvPr id="4" name="Slide Number Placeholder 3"/>
          <p:cNvSpPr>
            <a:spLocks noGrp="1"/>
          </p:cNvSpPr>
          <p:nvPr>
            <p:ph type="sldNum" sz="quarter" idx="5"/>
          </p:nvPr>
        </p:nvSpPr>
        <p:spPr/>
        <p:txBody>
          <a:bodyPr/>
          <a:lstStyle/>
          <a:p>
            <a:fld id="{DAECA22C-C158-4889-A228-F8A9A0FCF86B}" type="slidenum">
              <a:rPr lang="en-US" smtClean="0"/>
              <a:t>4</a:t>
            </a:fld>
            <a:endParaRPr lang="en-US"/>
          </a:p>
        </p:txBody>
      </p:sp>
    </p:spTree>
    <p:extLst>
      <p:ext uri="{BB962C8B-B14F-4D97-AF65-F5344CB8AC3E}">
        <p14:creationId xmlns:p14="http://schemas.microsoft.com/office/powerpoint/2010/main" val="1119566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Eric N</a:t>
            </a:r>
          </a:p>
        </p:txBody>
      </p:sp>
      <p:sp>
        <p:nvSpPr>
          <p:cNvPr id="4" name="Slide Number Placeholder 3"/>
          <p:cNvSpPr>
            <a:spLocks noGrp="1"/>
          </p:cNvSpPr>
          <p:nvPr>
            <p:ph type="sldNum" sz="quarter" idx="5"/>
          </p:nvPr>
        </p:nvSpPr>
        <p:spPr/>
        <p:txBody>
          <a:bodyPr/>
          <a:lstStyle/>
          <a:p>
            <a:fld id="{DAECA22C-C158-4889-A228-F8A9A0FCF86B}" type="slidenum">
              <a:rPr lang="en-US" smtClean="0"/>
              <a:t>5</a:t>
            </a:fld>
            <a:endParaRPr lang="en-US"/>
          </a:p>
        </p:txBody>
      </p:sp>
    </p:spTree>
    <p:extLst>
      <p:ext uri="{BB962C8B-B14F-4D97-AF65-F5344CB8AC3E}">
        <p14:creationId xmlns:p14="http://schemas.microsoft.com/office/powerpoint/2010/main" val="4059581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Erik R</a:t>
            </a:r>
          </a:p>
        </p:txBody>
      </p:sp>
      <p:sp>
        <p:nvSpPr>
          <p:cNvPr id="4" name="Slide Number Placeholder 3"/>
          <p:cNvSpPr>
            <a:spLocks noGrp="1"/>
          </p:cNvSpPr>
          <p:nvPr>
            <p:ph type="sldNum" sz="quarter" idx="5"/>
          </p:nvPr>
        </p:nvSpPr>
        <p:spPr/>
        <p:txBody>
          <a:bodyPr/>
          <a:lstStyle/>
          <a:p>
            <a:fld id="{DAECA22C-C158-4889-A228-F8A9A0FCF86B}" type="slidenum">
              <a:rPr lang="en-US" smtClean="0"/>
              <a:t>6</a:t>
            </a:fld>
            <a:endParaRPr lang="en-US"/>
          </a:p>
        </p:txBody>
      </p:sp>
    </p:spTree>
    <p:extLst>
      <p:ext uri="{BB962C8B-B14F-4D97-AF65-F5344CB8AC3E}">
        <p14:creationId xmlns:p14="http://schemas.microsoft.com/office/powerpoint/2010/main" val="1930895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7</a:t>
            </a:fld>
            <a:endParaRPr lang="en-US"/>
          </a:p>
        </p:txBody>
      </p:sp>
    </p:spTree>
    <p:extLst>
      <p:ext uri="{BB962C8B-B14F-4D97-AF65-F5344CB8AC3E}">
        <p14:creationId xmlns:p14="http://schemas.microsoft.com/office/powerpoint/2010/main" val="921804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Erik R</a:t>
            </a:r>
          </a:p>
        </p:txBody>
      </p:sp>
      <p:sp>
        <p:nvSpPr>
          <p:cNvPr id="4" name="Slide Number Placeholder 3"/>
          <p:cNvSpPr>
            <a:spLocks noGrp="1"/>
          </p:cNvSpPr>
          <p:nvPr>
            <p:ph type="sldNum" sz="quarter" idx="5"/>
          </p:nvPr>
        </p:nvSpPr>
        <p:spPr/>
        <p:txBody>
          <a:bodyPr/>
          <a:lstStyle/>
          <a:p>
            <a:fld id="{DAECA22C-C158-4889-A228-F8A9A0FCF86B}" type="slidenum">
              <a:rPr lang="en-US" smtClean="0"/>
              <a:t>8</a:t>
            </a:fld>
            <a:endParaRPr lang="en-US"/>
          </a:p>
        </p:txBody>
      </p:sp>
    </p:spTree>
    <p:extLst>
      <p:ext uri="{BB962C8B-B14F-4D97-AF65-F5344CB8AC3E}">
        <p14:creationId xmlns:p14="http://schemas.microsoft.com/office/powerpoint/2010/main" val="328503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Eric N</a:t>
            </a:r>
          </a:p>
          <a:p>
            <a:endParaRPr lang="en-US" dirty="0"/>
          </a:p>
        </p:txBody>
      </p:sp>
      <p:sp>
        <p:nvSpPr>
          <p:cNvPr id="4" name="Slide Number Placeholder 3"/>
          <p:cNvSpPr>
            <a:spLocks noGrp="1"/>
          </p:cNvSpPr>
          <p:nvPr>
            <p:ph type="sldNum" sz="quarter" idx="5"/>
          </p:nvPr>
        </p:nvSpPr>
        <p:spPr/>
        <p:txBody>
          <a:bodyPr/>
          <a:lstStyle/>
          <a:p>
            <a:fld id="{DAECA22C-C158-4889-A228-F8A9A0FCF86B}" type="slidenum">
              <a:rPr lang="en-US" smtClean="0"/>
              <a:t>9</a:t>
            </a:fld>
            <a:endParaRPr lang="en-US"/>
          </a:p>
        </p:txBody>
      </p:sp>
    </p:spTree>
    <p:extLst>
      <p:ext uri="{BB962C8B-B14F-4D97-AF65-F5344CB8AC3E}">
        <p14:creationId xmlns:p14="http://schemas.microsoft.com/office/powerpoint/2010/main" val="19353193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3240C-1B9D-FA92-C187-78AB10945775}"/>
              </a:ext>
            </a:extLst>
          </p:cNvPr>
          <p:cNvSpPr>
            <a:spLocks noGrp="1"/>
          </p:cNvSpPr>
          <p:nvPr>
            <p:ph type="ctrTitle"/>
          </p:nvPr>
        </p:nvSpPr>
        <p:spPr>
          <a:xfrm>
            <a:off x="834012" y="4180113"/>
            <a:ext cx="10519788" cy="1593670"/>
          </a:xfrm>
        </p:spPr>
        <p:txBody>
          <a:bodyPr anchor="b">
            <a:normAutofit/>
          </a:bodyPr>
          <a:lstStyle>
            <a:lvl1pPr algn="ctr">
              <a:defRPr sz="4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99DC59D-175E-9EF0-D900-559E1B401EFE}"/>
              </a:ext>
            </a:extLst>
          </p:cNvPr>
          <p:cNvSpPr>
            <a:spLocks noGrp="1"/>
          </p:cNvSpPr>
          <p:nvPr>
            <p:ph type="subTitle" idx="1"/>
          </p:nvPr>
        </p:nvSpPr>
        <p:spPr>
          <a:xfrm>
            <a:off x="834012" y="5865223"/>
            <a:ext cx="10519788" cy="894804"/>
          </a:xfrm>
        </p:spPr>
        <p:txBody>
          <a:bodyPr>
            <a:normAutofit/>
          </a:bodyPr>
          <a:lstStyle>
            <a:lvl1pPr marL="0" indent="0" algn="ctr">
              <a:buNone/>
              <a:defRPr sz="20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37258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FADB6B9-EC7D-F04A-F09A-AD9219C98636}"/>
              </a:ext>
              <a:ext uri="{C183D7F6-B498-43B3-948B-1728B52AA6E4}">
                <adec:decorative xmlns:adec="http://schemas.microsoft.com/office/drawing/2017/decorative" val="1"/>
              </a:ext>
            </a:extLst>
          </p:cNvPr>
          <p:cNvGrpSpPr/>
          <p:nvPr userDrawn="1"/>
        </p:nvGrpSpPr>
        <p:grpSpPr>
          <a:xfrm>
            <a:off x="0" y="0"/>
            <a:ext cx="12192000" cy="2272937"/>
            <a:chOff x="0" y="0"/>
            <a:chExt cx="12192000" cy="2272937"/>
          </a:xfrm>
        </p:grpSpPr>
        <p:sp>
          <p:nvSpPr>
            <p:cNvPr id="8" name="Rectangle 7">
              <a:extLst>
                <a:ext uri="{FF2B5EF4-FFF2-40B4-BE49-F238E27FC236}">
                  <a16:creationId xmlns:a16="http://schemas.microsoft.com/office/drawing/2014/main" id="{5D66B30A-974B-C6F1-93F6-3BC22DB20D82}"/>
                </a:ext>
                <a:ext uri="{C183D7F6-B498-43B3-948B-1728B52AA6E4}">
                  <adec:decorative xmlns:adec="http://schemas.microsoft.com/office/drawing/2017/decorative" val="1"/>
                </a:ext>
              </a:extLst>
            </p:cNvPr>
            <p:cNvSpPr/>
            <p:nvPr userDrawn="1"/>
          </p:nvSpPr>
          <p:spPr>
            <a:xfrm>
              <a:off x="0" y="0"/>
              <a:ext cx="12192000" cy="2272937"/>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1DCCCB5A-1530-5FF0-7EDB-C66302518F14}"/>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1"/>
              <a:ext cx="2575994" cy="2272936"/>
            </a:xfrm>
            <a:prstGeom prst="rect">
              <a:avLst/>
            </a:prstGeom>
          </p:spPr>
        </p:pic>
      </p:grpSp>
      <p:sp>
        <p:nvSpPr>
          <p:cNvPr id="2" name="Title 1">
            <a:extLst>
              <a:ext uri="{FF2B5EF4-FFF2-40B4-BE49-F238E27FC236}">
                <a16:creationId xmlns:a16="http://schemas.microsoft.com/office/drawing/2014/main" id="{7A14D9E9-646F-8C61-FF2F-B13C79F576E9}"/>
              </a:ext>
            </a:extLst>
          </p:cNvPr>
          <p:cNvSpPr>
            <a:spLocks noGrp="1"/>
          </p:cNvSpPr>
          <p:nvPr>
            <p:ph type="title"/>
          </p:nvPr>
        </p:nvSpPr>
        <p:spPr>
          <a:xfrm>
            <a:off x="2795450" y="365125"/>
            <a:ext cx="8558349" cy="1685744"/>
          </a:xfrm>
        </p:spPr>
        <p:txBody>
          <a:bodyPr/>
          <a:lstStyle>
            <a:lvl1pPr>
              <a:defRPr>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F2ADA7E-455C-DF2E-28FA-2412804DA8A1}"/>
              </a:ext>
            </a:extLst>
          </p:cNvPr>
          <p:cNvSpPr>
            <a:spLocks noGrp="1"/>
          </p:cNvSpPr>
          <p:nvPr>
            <p:ph idx="1"/>
          </p:nvPr>
        </p:nvSpPr>
        <p:spPr>
          <a:xfrm>
            <a:off x="838200" y="2415993"/>
            <a:ext cx="10515600" cy="3841115"/>
          </a:xfrm>
        </p:spPr>
        <p:txBody>
          <a:bodyPr/>
          <a:lstStyle>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4FFC273A-33C1-ABDF-8F0D-9D7546132270}"/>
              </a:ext>
              <a:ext uri="{C183D7F6-B498-43B3-948B-1728B52AA6E4}">
                <adec:decorative xmlns:adec="http://schemas.microsoft.com/office/drawing/2017/decorative" val="1"/>
              </a:ext>
            </a:extLst>
          </p:cNvPr>
          <p:cNvSpPr>
            <a:spLocks noGrp="1"/>
          </p:cNvSpPr>
          <p:nvPr>
            <p:ph type="sldNum" sz="quarter" idx="12"/>
          </p:nvPr>
        </p:nvSpPr>
        <p:spPr/>
        <p:txBody>
          <a:bodyPr/>
          <a:lstStyle/>
          <a:p>
            <a:fld id="{FC94C22D-D015-6649-B5C3-596F33FC97D2}" type="slidenum">
              <a:rPr lang="en-US" smtClean="0"/>
              <a:t>‹#›</a:t>
            </a:fld>
            <a:endParaRPr lang="en-US"/>
          </a:p>
        </p:txBody>
      </p:sp>
      <p:pic>
        <p:nvPicPr>
          <p:cNvPr id="7" name="Picture 6">
            <a:extLst>
              <a:ext uri="{FF2B5EF4-FFF2-40B4-BE49-F238E27FC236}">
                <a16:creationId xmlns:a16="http://schemas.microsoft.com/office/drawing/2014/main" id="{221E8ABE-8F6E-DAC4-AA04-EDC6BBB5189F}"/>
              </a:ext>
              <a:ext uri="{C183D7F6-B498-43B3-948B-1728B52AA6E4}">
                <adec:decorative xmlns:adec="http://schemas.microsoft.com/office/drawing/2017/decorative" val="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4012" y="6343650"/>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8227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2EED6-93C8-B2D4-E840-02857784586E}"/>
              </a:ext>
            </a:extLst>
          </p:cNvPr>
          <p:cNvSpPr>
            <a:spLocks noGrp="1"/>
          </p:cNvSpPr>
          <p:nvPr>
            <p:ph type="title"/>
          </p:nvPr>
        </p:nvSpPr>
        <p:spPr>
          <a:xfrm>
            <a:off x="1175657" y="365125"/>
            <a:ext cx="10178142"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5FCB6E0-3B24-0AC5-22E8-C300B9D0E359}"/>
              </a:ext>
            </a:extLst>
          </p:cNvPr>
          <p:cNvSpPr>
            <a:spLocks noGrp="1"/>
          </p:cNvSpPr>
          <p:nvPr>
            <p:ph sz="half" idx="1"/>
          </p:nvPr>
        </p:nvSpPr>
        <p:spPr>
          <a:xfrm>
            <a:off x="1175656" y="1825625"/>
            <a:ext cx="4950824"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A86B6DB0-1851-8608-4626-5562E29983E8}"/>
              </a:ext>
              <a:ext uri="{C183D7F6-B498-43B3-948B-1728B52AA6E4}">
                <adec:decorative xmlns:adec="http://schemas.microsoft.com/office/drawing/2017/decorative" val="1"/>
              </a:ext>
            </a:extLst>
          </p:cNvPr>
          <p:cNvSpPr>
            <a:spLocks noGrp="1"/>
          </p:cNvSpPr>
          <p:nvPr>
            <p:ph type="sldNum" sz="quarter" idx="12"/>
          </p:nvPr>
        </p:nvSpPr>
        <p:spPr/>
        <p:txBody>
          <a:bodyPr/>
          <a:lstStyle/>
          <a:p>
            <a:fld id="{FC94C22D-D015-6649-B5C3-596F33FC97D2}" type="slidenum">
              <a:rPr lang="en-US" smtClean="0"/>
              <a:t>‹#›</a:t>
            </a:fld>
            <a:endParaRPr lang="en-US"/>
          </a:p>
        </p:txBody>
      </p:sp>
      <p:pic>
        <p:nvPicPr>
          <p:cNvPr id="8" name="Picture 7">
            <a:extLst>
              <a:ext uri="{FF2B5EF4-FFF2-40B4-BE49-F238E27FC236}">
                <a16:creationId xmlns:a16="http://schemas.microsoft.com/office/drawing/2014/main" id="{3B7A9CB8-F06B-7F8D-F937-47D24A653E69}"/>
              </a:ext>
              <a:ext uri="{C183D7F6-B498-43B3-948B-1728B52AA6E4}">
                <adec:decorative xmlns:adec="http://schemas.microsoft.com/office/drawing/2017/decorative" val="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5656" y="6343650"/>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229A45BB-DE8A-985A-7217-CDEA07114306}"/>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a:xfrm>
            <a:off x="-7113" y="3808"/>
            <a:ext cx="822046" cy="6850383"/>
          </a:xfrm>
          <a:prstGeom prst="rect">
            <a:avLst/>
          </a:prstGeom>
          <a:effectLst>
            <a:outerShdw blurRad="190500" dist="50800" algn="ctr" rotWithShape="0">
              <a:srgbClr val="000000">
                <a:alpha val="40000"/>
              </a:srgbClr>
            </a:outerShdw>
          </a:effectLst>
        </p:spPr>
      </p:pic>
      <p:sp>
        <p:nvSpPr>
          <p:cNvPr id="13" name="Content Placeholder 2">
            <a:extLst>
              <a:ext uri="{FF2B5EF4-FFF2-40B4-BE49-F238E27FC236}">
                <a16:creationId xmlns:a16="http://schemas.microsoft.com/office/drawing/2014/main" id="{837527E5-9A84-AC4A-464A-43199859D8CD}"/>
              </a:ext>
            </a:extLst>
          </p:cNvPr>
          <p:cNvSpPr>
            <a:spLocks noGrp="1"/>
          </p:cNvSpPr>
          <p:nvPr>
            <p:ph sz="half" idx="13"/>
          </p:nvPr>
        </p:nvSpPr>
        <p:spPr>
          <a:xfrm>
            <a:off x="6402975" y="1825625"/>
            <a:ext cx="4950824"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3925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B0C4DEAC-AB39-F25B-CFC1-D1C9E139799A}"/>
              </a:ext>
            </a:extLst>
          </p:cNvPr>
          <p:cNvSpPr>
            <a:spLocks noGrp="1"/>
          </p:cNvSpPr>
          <p:nvPr>
            <p:ph type="title"/>
          </p:nvPr>
        </p:nvSpPr>
        <p:spPr>
          <a:xfrm>
            <a:off x="1175657" y="365125"/>
            <a:ext cx="1017814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64ECA1-1AB7-F05E-C3DA-87B691945EBB}"/>
              </a:ext>
            </a:extLst>
          </p:cNvPr>
          <p:cNvSpPr>
            <a:spLocks noGrp="1"/>
          </p:cNvSpPr>
          <p:nvPr>
            <p:ph type="body" idx="1"/>
          </p:nvPr>
        </p:nvSpPr>
        <p:spPr>
          <a:xfrm>
            <a:off x="1179488" y="1720352"/>
            <a:ext cx="4948717" cy="823912"/>
          </a:xfrm>
        </p:spPr>
        <p:txBody>
          <a:bodyPr anchor="b"/>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1D224C-D910-AAA0-B68E-86EA8C446C89}"/>
              </a:ext>
            </a:extLst>
          </p:cNvPr>
          <p:cNvSpPr>
            <a:spLocks noGrp="1"/>
          </p:cNvSpPr>
          <p:nvPr>
            <p:ph sz="half" idx="2"/>
          </p:nvPr>
        </p:nvSpPr>
        <p:spPr>
          <a:xfrm>
            <a:off x="1179488" y="2544264"/>
            <a:ext cx="4948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3505ED8D-C434-741B-DE97-E68650561ED5}"/>
              </a:ext>
              <a:ext uri="{C183D7F6-B498-43B3-948B-1728B52AA6E4}">
                <adec:decorative xmlns:adec="http://schemas.microsoft.com/office/drawing/2017/decorative" val="1"/>
              </a:ext>
            </a:extLst>
          </p:cNvPr>
          <p:cNvSpPr>
            <a:spLocks noGrp="1"/>
          </p:cNvSpPr>
          <p:nvPr>
            <p:ph type="sldNum" sz="quarter" idx="12"/>
          </p:nvPr>
        </p:nvSpPr>
        <p:spPr/>
        <p:txBody>
          <a:bodyPr/>
          <a:lstStyle/>
          <a:p>
            <a:fld id="{FC94C22D-D015-6649-B5C3-596F33FC97D2}" type="slidenum">
              <a:rPr lang="en-US" smtClean="0"/>
              <a:t>‹#›</a:t>
            </a:fld>
            <a:endParaRPr lang="en-US"/>
          </a:p>
        </p:txBody>
      </p:sp>
      <p:sp>
        <p:nvSpPr>
          <p:cNvPr id="11" name="Text Placeholder 2">
            <a:extLst>
              <a:ext uri="{FF2B5EF4-FFF2-40B4-BE49-F238E27FC236}">
                <a16:creationId xmlns:a16="http://schemas.microsoft.com/office/drawing/2014/main" id="{5769F0CA-575E-4806-C56D-3C2201812697}"/>
              </a:ext>
            </a:extLst>
          </p:cNvPr>
          <p:cNvSpPr>
            <a:spLocks noGrp="1"/>
          </p:cNvSpPr>
          <p:nvPr>
            <p:ph type="body" idx="13"/>
          </p:nvPr>
        </p:nvSpPr>
        <p:spPr>
          <a:xfrm>
            <a:off x="6405083" y="1720352"/>
            <a:ext cx="4948717" cy="823912"/>
          </a:xfrm>
        </p:spPr>
        <p:txBody>
          <a:bodyPr anchor="b"/>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a:extLst>
              <a:ext uri="{FF2B5EF4-FFF2-40B4-BE49-F238E27FC236}">
                <a16:creationId xmlns:a16="http://schemas.microsoft.com/office/drawing/2014/main" id="{528A8323-14FA-5F79-A04C-16CBB2EB7096}"/>
              </a:ext>
            </a:extLst>
          </p:cNvPr>
          <p:cNvSpPr>
            <a:spLocks noGrp="1"/>
          </p:cNvSpPr>
          <p:nvPr>
            <p:ph sz="half" idx="14"/>
          </p:nvPr>
        </p:nvSpPr>
        <p:spPr>
          <a:xfrm>
            <a:off x="6405083" y="2544264"/>
            <a:ext cx="4948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4EAD78B8-AD26-994A-827A-DC849068B86B}"/>
              </a:ext>
              <a:ext uri="{C183D7F6-B498-43B3-948B-1728B52AA6E4}">
                <adec:decorative xmlns:adec="http://schemas.microsoft.com/office/drawing/2017/decorative" val="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5657" y="6343650"/>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a16="http://schemas.microsoft.com/office/drawing/2014/main" id="{9900365B-FB3B-DA48-24EE-DF7132E3A1ED}"/>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a:xfrm>
            <a:off x="-7113" y="3808"/>
            <a:ext cx="822046" cy="6850383"/>
          </a:xfrm>
          <a:prstGeom prst="rect">
            <a:avLst/>
          </a:prstGeom>
          <a:effectLst>
            <a:outerShdw blurRad="190500" dist="50800" algn="ctr" rotWithShape="0">
              <a:srgbClr val="000000">
                <a:alpha val="40000"/>
              </a:srgbClr>
            </a:outerShdw>
          </a:effectLst>
        </p:spPr>
      </p:pic>
    </p:spTree>
    <p:extLst>
      <p:ext uri="{BB962C8B-B14F-4D97-AF65-F5344CB8AC3E}">
        <p14:creationId xmlns:p14="http://schemas.microsoft.com/office/powerpoint/2010/main" val="2293502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FB96073-9AA2-B5BF-410A-369672AE7642}"/>
              </a:ext>
              <a:ext uri="{C183D7F6-B498-43B3-948B-1728B52AA6E4}">
                <adec:decorative xmlns:adec="http://schemas.microsoft.com/office/drawing/2017/decorative" val="1"/>
              </a:ext>
            </a:extLst>
          </p:cNvPr>
          <p:cNvSpPr>
            <a:spLocks noGrp="1"/>
          </p:cNvSpPr>
          <p:nvPr>
            <p:ph type="sldNum" sz="quarter" idx="12"/>
          </p:nvPr>
        </p:nvSpPr>
        <p:spPr/>
        <p:txBody>
          <a:bodyPr/>
          <a:lstStyle/>
          <a:p>
            <a:fld id="{FC94C22D-D015-6649-B5C3-596F33FC97D2}" type="slidenum">
              <a:rPr lang="en-US" smtClean="0"/>
              <a:t>‹#›</a:t>
            </a:fld>
            <a:endParaRPr lang="en-US"/>
          </a:p>
        </p:txBody>
      </p:sp>
      <p:pic>
        <p:nvPicPr>
          <p:cNvPr id="6" name="Picture 5">
            <a:extLst>
              <a:ext uri="{FF2B5EF4-FFF2-40B4-BE49-F238E27FC236}">
                <a16:creationId xmlns:a16="http://schemas.microsoft.com/office/drawing/2014/main" id="{45945705-2325-61E5-8265-74A0A006B298}"/>
              </a:ext>
              <a:ext uri="{C183D7F6-B498-43B3-948B-1728B52AA6E4}">
                <adec:decorative xmlns:adec="http://schemas.microsoft.com/office/drawing/2017/decorative" val="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5657" y="6343650"/>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F281D7EA-21CF-DAF5-0151-F6CCC312DA73}"/>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a:xfrm>
            <a:off x="-7113" y="3808"/>
            <a:ext cx="822046" cy="6850383"/>
          </a:xfrm>
          <a:prstGeom prst="rect">
            <a:avLst/>
          </a:prstGeom>
          <a:effectLst>
            <a:outerShdw blurRad="190500" dist="50800" algn="ctr" rotWithShape="0">
              <a:srgbClr val="000000">
                <a:alpha val="40000"/>
              </a:srgbClr>
            </a:outerShdw>
          </a:effectLst>
        </p:spPr>
      </p:pic>
      <p:sp>
        <p:nvSpPr>
          <p:cNvPr id="3" name="Title 1">
            <a:extLst>
              <a:ext uri="{FF2B5EF4-FFF2-40B4-BE49-F238E27FC236}">
                <a16:creationId xmlns:a16="http://schemas.microsoft.com/office/drawing/2014/main" id="{2F598B41-A9B7-DDBB-2D59-5C3C376BB04A}"/>
              </a:ext>
            </a:extLst>
          </p:cNvPr>
          <p:cNvSpPr>
            <a:spLocks noGrp="1"/>
          </p:cNvSpPr>
          <p:nvPr>
            <p:ph type="title"/>
          </p:nvPr>
        </p:nvSpPr>
        <p:spPr>
          <a:xfrm>
            <a:off x="1175657" y="365125"/>
            <a:ext cx="10178142"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1915344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22EAE0C-F9CD-336F-891B-28B1A56BA0E0}"/>
              </a:ext>
              <a:ext uri="{C183D7F6-B498-43B3-948B-1728B52AA6E4}">
                <adec:decorative xmlns:adec="http://schemas.microsoft.com/office/drawing/2017/decorative" val="1"/>
              </a:ext>
            </a:extLst>
          </p:cNvPr>
          <p:cNvSpPr>
            <a:spLocks noGrp="1"/>
          </p:cNvSpPr>
          <p:nvPr>
            <p:ph type="sldNum" sz="quarter" idx="12"/>
          </p:nvPr>
        </p:nvSpPr>
        <p:spPr/>
        <p:txBody>
          <a:bodyPr/>
          <a:lstStyle/>
          <a:p>
            <a:fld id="{FC94C22D-D015-6649-B5C3-596F33FC97D2}" type="slidenum">
              <a:rPr lang="en-US" smtClean="0"/>
              <a:t>‹#›</a:t>
            </a:fld>
            <a:endParaRPr lang="en-US"/>
          </a:p>
        </p:txBody>
      </p:sp>
      <p:pic>
        <p:nvPicPr>
          <p:cNvPr id="5" name="Picture 4">
            <a:extLst>
              <a:ext uri="{FF2B5EF4-FFF2-40B4-BE49-F238E27FC236}">
                <a16:creationId xmlns:a16="http://schemas.microsoft.com/office/drawing/2014/main" id="{42B53C4B-3F45-77E1-3EC7-08F5A0BCB909}"/>
              </a:ext>
              <a:ext uri="{C183D7F6-B498-43B3-948B-1728B52AA6E4}">
                <adec:decorative xmlns:adec="http://schemas.microsoft.com/office/drawing/2017/decorative" val="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4012" y="6343650"/>
            <a:ext cx="3778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32780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E74C65-8E5B-B5F4-B95C-2F6491C36E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D3D34A-878B-D4CF-1A3C-F8BF232968CB}"/>
              </a:ext>
            </a:extLst>
          </p:cNvPr>
          <p:cNvSpPr>
            <a:spLocks noGrp="1"/>
          </p:cNvSpPr>
          <p:nvPr>
            <p:ph type="body" idx="1"/>
          </p:nvPr>
        </p:nvSpPr>
        <p:spPr>
          <a:xfrm>
            <a:off x="838200" y="1825625"/>
            <a:ext cx="10515600" cy="44314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3CF2AB57-4FB0-22F6-B9D0-E02FFA0A5995}"/>
              </a:ext>
              <a:ext uri="{C183D7F6-B498-43B3-948B-1728B52AA6E4}">
                <adec:decorative xmlns:adec="http://schemas.microsoft.com/office/drawing/2017/decorative" val="1"/>
              </a:ext>
            </a:extLst>
          </p:cNvPr>
          <p:cNvSpPr>
            <a:spLocks noGrp="1"/>
          </p:cNvSpPr>
          <p:nvPr>
            <p:ph type="sldNum" sz="quarter" idx="4"/>
          </p:nvPr>
        </p:nvSpPr>
        <p:spPr>
          <a:xfrm>
            <a:off x="8610600" y="6392046"/>
            <a:ext cx="2743200" cy="329429"/>
          </a:xfrm>
          <a:prstGeom prst="rect">
            <a:avLst/>
          </a:prstGeom>
        </p:spPr>
        <p:txBody>
          <a:bodyPr vert="horz" lIns="91440" tIns="45720" rIns="91440" bIns="45720" rtlCol="0" anchor="ctr"/>
          <a:lstStyle>
            <a:lvl1pPr algn="r">
              <a:defRPr sz="1200">
                <a:solidFill>
                  <a:schemeClr val="tx1">
                    <a:tint val="75000"/>
                  </a:schemeClr>
                </a:solidFill>
              </a:defRPr>
            </a:lvl1pPr>
          </a:lstStyle>
          <a:p>
            <a:fld id="{FC94C22D-D015-6649-B5C3-596F33FC97D2}" type="slidenum">
              <a:rPr lang="en-US" smtClean="0"/>
              <a:t>‹#›</a:t>
            </a:fld>
            <a:endParaRPr lang="en-US"/>
          </a:p>
        </p:txBody>
      </p:sp>
    </p:spTree>
    <p:extLst>
      <p:ext uri="{BB962C8B-B14F-4D97-AF65-F5344CB8AC3E}">
        <p14:creationId xmlns:p14="http://schemas.microsoft.com/office/powerpoint/2010/main" val="3505880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hf hdr="0" ftr="0" dt="0"/>
  <p:txStyles>
    <p:titleStyle>
      <a:lvl1pPr algn="l" defTabSz="914400" rtl="0" eaLnBrk="1" latinLnBrk="0" hangingPunct="1">
        <a:lnSpc>
          <a:spcPct val="90000"/>
        </a:lnSpc>
        <a:spcBef>
          <a:spcPct val="0"/>
        </a:spcBef>
        <a:buNone/>
        <a:defRPr sz="3600"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2917dbb3-64ed-41ad-a761-74ecc505ac66.filesusr.com/ugd/b03e13_4c6c1fc03f0b4f268c35dce696947c07.pdf?index=true" TargetMode="External"/><Relationship Id="rId3" Type="http://schemas.openxmlformats.org/officeDocument/2006/relationships/hyperlink" Target="https://www.consensusdecisionmaking.org/" TargetMode="External"/><Relationship Id="rId7" Type="http://schemas.openxmlformats.org/officeDocument/2006/relationships/hyperlink" Target="https://www.co-intelligence.org/I-comparisonRR-CC-DF.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iafflocal1723.org/members-area/atwoods-rules-for-meetings/" TargetMode="External"/><Relationship Id="rId5" Type="http://schemas.openxmlformats.org/officeDocument/2006/relationships/hyperlink" Target="https://www.counseling.org/docs/default-source/Branches/simplified-roberts-rules-of-order.pdf?sfvrsn=0" TargetMode="External"/><Relationship Id="rId4" Type="http://schemas.openxmlformats.org/officeDocument/2006/relationships/hyperlink" Target="https://www.democraticrules.co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mazon.com/Roberts-Rules-Order-Newly-Revised/dp/1541797701/ref=sr_1_1?crid=3TI9EQHJKWSIJ&amp;keywords=robert%27s+rules+in+brief&amp;qid=1688162443&amp;sprefix=robert%27s+rules+in+brie%2Caps%2C158&amp;sr=8-1"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www.asccc.org/local-senate-visits" TargetMode="External"/><Relationship Id="rId5" Type="http://schemas.openxmlformats.org/officeDocument/2006/relationships/hyperlink" Target="mailto:info@asccc.org" TargetMode="External"/><Relationship Id="rId4" Type="http://schemas.openxmlformats.org/officeDocument/2006/relationships/hyperlink" Target="https://www.amazon.com/Roberts-Rules-Dummies-Alan-Jennings/dp/0764575740/ref=sr_1_2?crid=5VRAENDV17M8&amp;keywords=robert%27s+rules+for+dummies&amp;qid=1688162394&amp;sprefix=robert%27s+rules+for+dummie%2Caps%2C161&amp;sr=8-2"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39C4B-1E3D-B65B-8796-E8F23029D600}"/>
              </a:ext>
            </a:extLst>
          </p:cNvPr>
          <p:cNvSpPr>
            <a:spLocks noGrp="1"/>
          </p:cNvSpPr>
          <p:nvPr>
            <p:ph type="ctrTitle"/>
          </p:nvPr>
        </p:nvSpPr>
        <p:spPr/>
        <p:txBody>
          <a:bodyPr/>
          <a:lstStyle/>
          <a:p>
            <a:r>
              <a:rPr lang="en-US" dirty="0"/>
              <a:t>Parliamentary Procedure</a:t>
            </a:r>
          </a:p>
        </p:txBody>
      </p:sp>
      <p:sp>
        <p:nvSpPr>
          <p:cNvPr id="3" name="Subtitle 2">
            <a:extLst>
              <a:ext uri="{FF2B5EF4-FFF2-40B4-BE49-F238E27FC236}">
                <a16:creationId xmlns:a16="http://schemas.microsoft.com/office/drawing/2014/main" id="{03B0C48B-CA4D-B279-E56F-F67BB1669EC7}"/>
              </a:ext>
            </a:extLst>
          </p:cNvPr>
          <p:cNvSpPr>
            <a:spLocks noGrp="1"/>
          </p:cNvSpPr>
          <p:nvPr>
            <p:ph type="subTitle" idx="1"/>
          </p:nvPr>
        </p:nvSpPr>
        <p:spPr/>
        <p:txBody>
          <a:bodyPr/>
          <a:lstStyle/>
          <a:p>
            <a:r>
              <a:rPr lang="en-US" dirty="0"/>
              <a:t>Friday, July 14, 2023</a:t>
            </a:r>
          </a:p>
          <a:p>
            <a:r>
              <a:rPr lang="en-US" dirty="0"/>
              <a:t>10:30am-11:45am</a:t>
            </a:r>
          </a:p>
        </p:txBody>
      </p:sp>
    </p:spTree>
    <p:extLst>
      <p:ext uri="{BB962C8B-B14F-4D97-AF65-F5344CB8AC3E}">
        <p14:creationId xmlns:p14="http://schemas.microsoft.com/office/powerpoint/2010/main" val="3251728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3DE44-561D-560C-7B1C-3A270D70BA8A}"/>
              </a:ext>
            </a:extLst>
          </p:cNvPr>
          <p:cNvSpPr>
            <a:spLocks noGrp="1"/>
          </p:cNvSpPr>
          <p:nvPr>
            <p:ph type="title"/>
          </p:nvPr>
        </p:nvSpPr>
        <p:spPr/>
        <p:txBody>
          <a:bodyPr/>
          <a:lstStyle/>
          <a:p>
            <a:r>
              <a:rPr lang="en-US" dirty="0"/>
              <a:t>Rules of Engagement</a:t>
            </a:r>
          </a:p>
        </p:txBody>
      </p:sp>
      <p:sp>
        <p:nvSpPr>
          <p:cNvPr id="3" name="Content Placeholder 2">
            <a:extLst>
              <a:ext uri="{FF2B5EF4-FFF2-40B4-BE49-F238E27FC236}">
                <a16:creationId xmlns:a16="http://schemas.microsoft.com/office/drawing/2014/main" id="{26D672D9-EEE3-3E90-B6EA-9B56B7C29C53}"/>
              </a:ext>
            </a:extLst>
          </p:cNvPr>
          <p:cNvSpPr>
            <a:spLocks noGrp="1"/>
          </p:cNvSpPr>
          <p:nvPr>
            <p:ph idx="1"/>
          </p:nvPr>
        </p:nvSpPr>
        <p:spPr/>
        <p:txBody>
          <a:bodyPr/>
          <a:lstStyle/>
          <a:p>
            <a:r>
              <a:rPr lang="en-US" sz="2800" dirty="0"/>
              <a:t>Collegiality and supporting students is the common goal</a:t>
            </a:r>
          </a:p>
          <a:p>
            <a:r>
              <a:rPr lang="en-US" sz="2800" dirty="0"/>
              <a:t>Debate ideas, not personalities</a:t>
            </a:r>
          </a:p>
          <a:p>
            <a:r>
              <a:rPr lang="en-US" sz="2800" dirty="0"/>
              <a:t>Keep debate focused on the current motion/item being considered</a:t>
            </a:r>
          </a:p>
          <a:p>
            <a:r>
              <a:rPr lang="en-US" sz="2800" dirty="0"/>
              <a:t>All remarks are addressed to the chair</a:t>
            </a:r>
          </a:p>
          <a:p>
            <a:endParaRPr lang="en-US" dirty="0"/>
          </a:p>
        </p:txBody>
      </p:sp>
      <p:sp>
        <p:nvSpPr>
          <p:cNvPr id="4" name="Slide Number Placeholder 3">
            <a:extLst>
              <a:ext uri="{FF2B5EF4-FFF2-40B4-BE49-F238E27FC236}">
                <a16:creationId xmlns:a16="http://schemas.microsoft.com/office/drawing/2014/main" id="{BE6E824D-8FE9-1C06-5F7C-2B22EC448F39}"/>
              </a:ext>
            </a:extLst>
          </p:cNvPr>
          <p:cNvSpPr>
            <a:spLocks noGrp="1"/>
          </p:cNvSpPr>
          <p:nvPr>
            <p:ph type="sldNum" sz="quarter" idx="12"/>
          </p:nvPr>
        </p:nvSpPr>
        <p:spPr/>
        <p:txBody>
          <a:bodyPr/>
          <a:lstStyle/>
          <a:p>
            <a:fld id="{FC94C22D-D015-6649-B5C3-596F33FC97D2}" type="slidenum">
              <a:rPr lang="en-US" smtClean="0"/>
              <a:t>10</a:t>
            </a:fld>
            <a:endParaRPr lang="en-US"/>
          </a:p>
        </p:txBody>
      </p:sp>
    </p:spTree>
    <p:extLst>
      <p:ext uri="{BB962C8B-B14F-4D97-AF65-F5344CB8AC3E}">
        <p14:creationId xmlns:p14="http://schemas.microsoft.com/office/powerpoint/2010/main" val="3234943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46479-1EF2-D235-45CC-AECEBAD9909B}"/>
              </a:ext>
            </a:extLst>
          </p:cNvPr>
          <p:cNvSpPr>
            <a:spLocks noGrp="1"/>
          </p:cNvSpPr>
          <p:nvPr>
            <p:ph type="title"/>
          </p:nvPr>
        </p:nvSpPr>
        <p:spPr/>
        <p:txBody>
          <a:bodyPr/>
          <a:lstStyle/>
          <a:p>
            <a:r>
              <a:rPr lang="en-US" dirty="0"/>
              <a:t>General Rules of Debate (partial)</a:t>
            </a:r>
          </a:p>
        </p:txBody>
      </p:sp>
      <p:sp>
        <p:nvSpPr>
          <p:cNvPr id="3" name="Content Placeholder 2">
            <a:extLst>
              <a:ext uri="{FF2B5EF4-FFF2-40B4-BE49-F238E27FC236}">
                <a16:creationId xmlns:a16="http://schemas.microsoft.com/office/drawing/2014/main" id="{8A09F16E-3EB6-4931-698E-C7A90706D64D}"/>
              </a:ext>
            </a:extLst>
          </p:cNvPr>
          <p:cNvSpPr>
            <a:spLocks noGrp="1"/>
          </p:cNvSpPr>
          <p:nvPr>
            <p:ph idx="1"/>
          </p:nvPr>
        </p:nvSpPr>
        <p:spPr/>
        <p:txBody>
          <a:bodyPr>
            <a:normAutofit/>
          </a:bodyPr>
          <a:lstStyle/>
          <a:p>
            <a:r>
              <a:rPr lang="en-US" sz="2800" dirty="0"/>
              <a:t>Members may only speak if recognized by chair</a:t>
            </a:r>
          </a:p>
          <a:p>
            <a:r>
              <a:rPr lang="en-US" sz="2800" dirty="0"/>
              <a:t>All discussion must be relevant to motion/item</a:t>
            </a:r>
          </a:p>
          <a:p>
            <a:r>
              <a:rPr lang="en-US" sz="2800" dirty="0"/>
              <a:t>Members may speak up to twice on a motion/item</a:t>
            </a:r>
          </a:p>
          <a:p>
            <a:r>
              <a:rPr lang="en-US" sz="2800" dirty="0"/>
              <a:t>Each time, members may speak up to 10 minutes</a:t>
            </a:r>
          </a:p>
          <a:p>
            <a:r>
              <a:rPr lang="en-US" sz="2800" dirty="0"/>
              <a:t>Members that have yet to speak in a motion/item have preference</a:t>
            </a:r>
          </a:p>
          <a:p>
            <a:r>
              <a:rPr lang="en-US" sz="2800" dirty="0"/>
              <a:t>When possible, alternate between pro and con speakers</a:t>
            </a:r>
          </a:p>
        </p:txBody>
      </p:sp>
      <p:sp>
        <p:nvSpPr>
          <p:cNvPr id="4" name="Slide Number Placeholder 3">
            <a:extLst>
              <a:ext uri="{FF2B5EF4-FFF2-40B4-BE49-F238E27FC236}">
                <a16:creationId xmlns:a16="http://schemas.microsoft.com/office/drawing/2014/main" id="{F2F68CDF-0845-B47A-A3AB-690DA8D250B4}"/>
              </a:ext>
            </a:extLst>
          </p:cNvPr>
          <p:cNvSpPr>
            <a:spLocks noGrp="1"/>
          </p:cNvSpPr>
          <p:nvPr>
            <p:ph type="sldNum" sz="quarter" idx="12"/>
          </p:nvPr>
        </p:nvSpPr>
        <p:spPr/>
        <p:txBody>
          <a:bodyPr/>
          <a:lstStyle/>
          <a:p>
            <a:fld id="{FC94C22D-D015-6649-B5C3-596F33FC97D2}" type="slidenum">
              <a:rPr lang="en-US" smtClean="0"/>
              <a:t>11</a:t>
            </a:fld>
            <a:endParaRPr lang="en-US"/>
          </a:p>
        </p:txBody>
      </p:sp>
    </p:spTree>
    <p:extLst>
      <p:ext uri="{BB962C8B-B14F-4D97-AF65-F5344CB8AC3E}">
        <p14:creationId xmlns:p14="http://schemas.microsoft.com/office/powerpoint/2010/main" val="533689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4BFF1-A7B1-3F74-FEA1-75013C452146}"/>
              </a:ext>
            </a:extLst>
          </p:cNvPr>
          <p:cNvSpPr>
            <a:spLocks noGrp="1"/>
          </p:cNvSpPr>
          <p:nvPr>
            <p:ph type="title"/>
          </p:nvPr>
        </p:nvSpPr>
        <p:spPr/>
        <p:txBody>
          <a:bodyPr/>
          <a:lstStyle/>
          <a:p>
            <a:r>
              <a:rPr lang="en-US" dirty="0"/>
              <a:t>Request for Information, Parliamentary Inquiry, and Point of Order</a:t>
            </a:r>
          </a:p>
        </p:txBody>
      </p:sp>
      <p:sp>
        <p:nvSpPr>
          <p:cNvPr id="3" name="Content Placeholder 2">
            <a:extLst>
              <a:ext uri="{FF2B5EF4-FFF2-40B4-BE49-F238E27FC236}">
                <a16:creationId xmlns:a16="http://schemas.microsoft.com/office/drawing/2014/main" id="{31E0C7B5-04E4-2D25-DD51-988CA3F1B0BF}"/>
              </a:ext>
            </a:extLst>
          </p:cNvPr>
          <p:cNvSpPr>
            <a:spLocks noGrp="1"/>
          </p:cNvSpPr>
          <p:nvPr>
            <p:ph idx="1"/>
          </p:nvPr>
        </p:nvSpPr>
        <p:spPr/>
        <p:txBody>
          <a:bodyPr/>
          <a:lstStyle/>
          <a:p>
            <a:r>
              <a:rPr lang="en-US" sz="2800" dirty="0"/>
              <a:t>Request for Information</a:t>
            </a:r>
          </a:p>
          <a:p>
            <a:pPr lvl="1"/>
            <a:r>
              <a:rPr lang="en-US" sz="2400" dirty="0"/>
              <a:t>Inquiry as to the facts affecting the business at hand</a:t>
            </a:r>
          </a:p>
          <a:p>
            <a:r>
              <a:rPr lang="en-US" sz="2800" dirty="0"/>
              <a:t>Parliamentary Inquiry</a:t>
            </a:r>
          </a:p>
          <a:p>
            <a:pPr lvl="1"/>
            <a:r>
              <a:rPr lang="en-US" sz="2400" dirty="0"/>
              <a:t>Request for the Chair’s opinion on a matter of parliamentary procedure as it relates to the business at hand (not a ruling)</a:t>
            </a:r>
          </a:p>
          <a:p>
            <a:r>
              <a:rPr lang="en-US" sz="2800" dirty="0"/>
              <a:t>Point of Order</a:t>
            </a:r>
          </a:p>
          <a:p>
            <a:pPr lvl="1"/>
            <a:r>
              <a:rPr lang="en-US" sz="2400" dirty="0"/>
              <a:t>May interrupt the current speaker if timely</a:t>
            </a:r>
          </a:p>
          <a:p>
            <a:pPr lvl="1"/>
            <a:r>
              <a:rPr lang="en-US" sz="2400" dirty="0"/>
              <a:t>Member calls attention to a violation of the rules of the assembly</a:t>
            </a:r>
          </a:p>
          <a:p>
            <a:pPr lvl="1"/>
            <a:r>
              <a:rPr lang="en-US" sz="2400" dirty="0"/>
              <a:t>Must be raised promptly at the time the breach occurs</a:t>
            </a:r>
          </a:p>
          <a:p>
            <a:endParaRPr lang="en-US" dirty="0"/>
          </a:p>
        </p:txBody>
      </p:sp>
      <p:sp>
        <p:nvSpPr>
          <p:cNvPr id="4" name="Slide Number Placeholder 3">
            <a:extLst>
              <a:ext uri="{FF2B5EF4-FFF2-40B4-BE49-F238E27FC236}">
                <a16:creationId xmlns:a16="http://schemas.microsoft.com/office/drawing/2014/main" id="{9FB47D9F-2E14-1ED7-BA61-4E941669B045}"/>
              </a:ext>
            </a:extLst>
          </p:cNvPr>
          <p:cNvSpPr>
            <a:spLocks noGrp="1"/>
          </p:cNvSpPr>
          <p:nvPr>
            <p:ph type="sldNum" sz="quarter" idx="12"/>
          </p:nvPr>
        </p:nvSpPr>
        <p:spPr/>
        <p:txBody>
          <a:bodyPr/>
          <a:lstStyle/>
          <a:p>
            <a:fld id="{FC94C22D-D015-6649-B5C3-596F33FC97D2}" type="slidenum">
              <a:rPr lang="en-US" smtClean="0"/>
              <a:t>12</a:t>
            </a:fld>
            <a:endParaRPr lang="en-US"/>
          </a:p>
        </p:txBody>
      </p:sp>
    </p:spTree>
    <p:extLst>
      <p:ext uri="{BB962C8B-B14F-4D97-AF65-F5344CB8AC3E}">
        <p14:creationId xmlns:p14="http://schemas.microsoft.com/office/powerpoint/2010/main" val="3034010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92C99-A804-67CA-4B1B-4D2C89BF0C98}"/>
              </a:ext>
            </a:extLst>
          </p:cNvPr>
          <p:cNvSpPr>
            <a:spLocks noGrp="1"/>
          </p:cNvSpPr>
          <p:nvPr>
            <p:ph type="title"/>
          </p:nvPr>
        </p:nvSpPr>
        <p:spPr/>
        <p:txBody>
          <a:bodyPr/>
          <a:lstStyle/>
          <a:p>
            <a:r>
              <a:rPr lang="en-US" dirty="0"/>
              <a:t>A Few Common Motions</a:t>
            </a:r>
          </a:p>
        </p:txBody>
      </p:sp>
      <p:graphicFrame>
        <p:nvGraphicFramePr>
          <p:cNvPr id="4" name="Table 4">
            <a:extLst>
              <a:ext uri="{FF2B5EF4-FFF2-40B4-BE49-F238E27FC236}">
                <a16:creationId xmlns:a16="http://schemas.microsoft.com/office/drawing/2014/main" id="{3C5E9B05-553A-F637-D269-9F4E5DAE88A7}"/>
              </a:ext>
            </a:extLst>
          </p:cNvPr>
          <p:cNvGraphicFramePr>
            <a:graphicFrameLocks noGrp="1"/>
          </p:cNvGraphicFramePr>
          <p:nvPr>
            <p:ph idx="1"/>
            <p:extLst>
              <p:ext uri="{D42A27DB-BD31-4B8C-83A1-F6EECF244321}">
                <p14:modId xmlns:p14="http://schemas.microsoft.com/office/powerpoint/2010/main" val="2644377790"/>
              </p:ext>
            </p:extLst>
          </p:nvPr>
        </p:nvGraphicFramePr>
        <p:xfrm>
          <a:off x="838200" y="1609844"/>
          <a:ext cx="10515600" cy="4683760"/>
        </p:xfrm>
        <a:graphic>
          <a:graphicData uri="http://schemas.openxmlformats.org/drawingml/2006/table">
            <a:tbl>
              <a:tblPr firstRow="1" bandRow="1">
                <a:tableStyleId>{5C22544A-7EE6-4342-B048-85BDC9FD1C3A}</a:tableStyleId>
              </a:tblPr>
              <a:tblGrid>
                <a:gridCol w="2448339">
                  <a:extLst>
                    <a:ext uri="{9D8B030D-6E8A-4147-A177-3AD203B41FA5}">
                      <a16:colId xmlns:a16="http://schemas.microsoft.com/office/drawing/2014/main" val="3213111057"/>
                    </a:ext>
                  </a:extLst>
                </a:gridCol>
                <a:gridCol w="3167270">
                  <a:extLst>
                    <a:ext uri="{9D8B030D-6E8A-4147-A177-3AD203B41FA5}">
                      <a16:colId xmlns:a16="http://schemas.microsoft.com/office/drawing/2014/main" val="11993398"/>
                    </a:ext>
                  </a:extLst>
                </a:gridCol>
                <a:gridCol w="1152939">
                  <a:extLst>
                    <a:ext uri="{9D8B030D-6E8A-4147-A177-3AD203B41FA5}">
                      <a16:colId xmlns:a16="http://schemas.microsoft.com/office/drawing/2014/main" val="1818644286"/>
                    </a:ext>
                  </a:extLst>
                </a:gridCol>
                <a:gridCol w="1126435">
                  <a:extLst>
                    <a:ext uri="{9D8B030D-6E8A-4147-A177-3AD203B41FA5}">
                      <a16:colId xmlns:a16="http://schemas.microsoft.com/office/drawing/2014/main" val="1691276757"/>
                    </a:ext>
                  </a:extLst>
                </a:gridCol>
                <a:gridCol w="1219200">
                  <a:extLst>
                    <a:ext uri="{9D8B030D-6E8A-4147-A177-3AD203B41FA5}">
                      <a16:colId xmlns:a16="http://schemas.microsoft.com/office/drawing/2014/main" val="1987130538"/>
                    </a:ext>
                  </a:extLst>
                </a:gridCol>
                <a:gridCol w="1401417">
                  <a:extLst>
                    <a:ext uri="{9D8B030D-6E8A-4147-A177-3AD203B41FA5}">
                      <a16:colId xmlns:a16="http://schemas.microsoft.com/office/drawing/2014/main" val="3792306773"/>
                    </a:ext>
                  </a:extLst>
                </a:gridCol>
              </a:tblGrid>
              <a:tr h="370840">
                <a:tc>
                  <a:txBody>
                    <a:bodyPr/>
                    <a:lstStyle/>
                    <a:p>
                      <a:r>
                        <a:rPr lang="en-US" dirty="0"/>
                        <a:t>Motion</a:t>
                      </a:r>
                    </a:p>
                  </a:txBody>
                  <a:tcPr/>
                </a:tc>
                <a:tc>
                  <a:txBody>
                    <a:bodyPr/>
                    <a:lstStyle/>
                    <a:p>
                      <a:r>
                        <a:rPr lang="en-US" dirty="0"/>
                        <a:t>Wording</a:t>
                      </a:r>
                    </a:p>
                  </a:txBody>
                  <a:tcPr/>
                </a:tc>
                <a:tc>
                  <a:txBody>
                    <a:bodyPr/>
                    <a:lstStyle/>
                    <a:p>
                      <a:r>
                        <a:rPr lang="en-US" dirty="0"/>
                        <a:t>Second?</a:t>
                      </a:r>
                    </a:p>
                  </a:txBody>
                  <a:tcPr/>
                </a:tc>
                <a:tc>
                  <a:txBody>
                    <a:bodyPr/>
                    <a:lstStyle/>
                    <a:p>
                      <a:r>
                        <a:rPr lang="en-US" dirty="0"/>
                        <a:t>Debate?</a:t>
                      </a:r>
                    </a:p>
                  </a:txBody>
                  <a:tcPr/>
                </a:tc>
                <a:tc>
                  <a:txBody>
                    <a:bodyPr/>
                    <a:lstStyle/>
                    <a:p>
                      <a:r>
                        <a:rPr lang="en-US" dirty="0"/>
                        <a:t>Amend?</a:t>
                      </a:r>
                    </a:p>
                  </a:txBody>
                  <a:tcPr/>
                </a:tc>
                <a:tc>
                  <a:txBody>
                    <a:bodyPr/>
                    <a:lstStyle/>
                    <a:p>
                      <a:r>
                        <a:rPr lang="en-US" dirty="0"/>
                        <a:t>Vote</a:t>
                      </a:r>
                    </a:p>
                  </a:txBody>
                  <a:tcPr/>
                </a:tc>
                <a:extLst>
                  <a:ext uri="{0D108BD9-81ED-4DB2-BD59-A6C34878D82A}">
                    <a16:rowId xmlns:a16="http://schemas.microsoft.com/office/drawing/2014/main" val="3558654158"/>
                  </a:ext>
                </a:extLst>
              </a:tr>
              <a:tr h="370840">
                <a:tc>
                  <a:txBody>
                    <a:bodyPr/>
                    <a:lstStyle/>
                    <a:p>
                      <a:r>
                        <a:rPr lang="en-US" dirty="0"/>
                        <a:t>Main motion</a:t>
                      </a:r>
                    </a:p>
                  </a:txBody>
                  <a:tcPr/>
                </a:tc>
                <a:tc>
                  <a:txBody>
                    <a:bodyPr/>
                    <a:lstStyle/>
                    <a:p>
                      <a:r>
                        <a:rPr lang="en-US" dirty="0"/>
                        <a:t>I move to…</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Majority</a:t>
                      </a:r>
                    </a:p>
                  </a:txBody>
                  <a:tcPr/>
                </a:tc>
                <a:extLst>
                  <a:ext uri="{0D108BD9-81ED-4DB2-BD59-A6C34878D82A}">
                    <a16:rowId xmlns:a16="http://schemas.microsoft.com/office/drawing/2014/main" val="1940399389"/>
                  </a:ext>
                </a:extLst>
              </a:tr>
              <a:tr h="370840">
                <a:tc>
                  <a:txBody>
                    <a:bodyPr/>
                    <a:lstStyle/>
                    <a:p>
                      <a:r>
                        <a:rPr lang="en-US" dirty="0"/>
                        <a:t>Amend</a:t>
                      </a:r>
                    </a:p>
                  </a:txBody>
                  <a:tcPr/>
                </a:tc>
                <a:tc>
                  <a:txBody>
                    <a:bodyPr/>
                    <a:lstStyle/>
                    <a:p>
                      <a:r>
                        <a:rPr lang="en-US" dirty="0"/>
                        <a:t>I move to amend the motion…</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Majority</a:t>
                      </a:r>
                    </a:p>
                  </a:txBody>
                  <a:tcPr/>
                </a:tc>
                <a:extLst>
                  <a:ext uri="{0D108BD9-81ED-4DB2-BD59-A6C34878D82A}">
                    <a16:rowId xmlns:a16="http://schemas.microsoft.com/office/drawing/2014/main" val="1982734220"/>
                  </a:ext>
                </a:extLst>
              </a:tr>
              <a:tr h="370840">
                <a:tc>
                  <a:txBody>
                    <a:bodyPr/>
                    <a:lstStyle/>
                    <a:p>
                      <a:r>
                        <a:rPr lang="en-US" dirty="0"/>
                        <a:t>Commit or Refer</a:t>
                      </a:r>
                    </a:p>
                  </a:txBody>
                  <a:tcPr/>
                </a:tc>
                <a:tc>
                  <a:txBody>
                    <a:bodyPr/>
                    <a:lstStyle/>
                    <a:p>
                      <a:r>
                        <a:rPr lang="en-US" dirty="0"/>
                        <a:t>I move that [X] be referred to a committee…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Majority</a:t>
                      </a:r>
                    </a:p>
                  </a:txBody>
                  <a:tcPr/>
                </a:tc>
                <a:extLst>
                  <a:ext uri="{0D108BD9-81ED-4DB2-BD59-A6C34878D82A}">
                    <a16:rowId xmlns:a16="http://schemas.microsoft.com/office/drawing/2014/main" val="2950343744"/>
                  </a:ext>
                </a:extLst>
              </a:tr>
              <a:tr h="370840">
                <a:tc>
                  <a:txBody>
                    <a:bodyPr/>
                    <a:lstStyle/>
                    <a:p>
                      <a:r>
                        <a:rPr lang="en-US" dirty="0"/>
                        <a:t>Postpone</a:t>
                      </a:r>
                    </a:p>
                  </a:txBody>
                  <a:tcPr/>
                </a:tc>
                <a:tc>
                  <a:txBody>
                    <a:bodyPr/>
                    <a:lstStyle/>
                    <a:p>
                      <a:r>
                        <a:rPr lang="en-US" dirty="0"/>
                        <a:t>I move to postpone…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Majority</a:t>
                      </a:r>
                    </a:p>
                  </a:txBody>
                  <a:tcPr/>
                </a:tc>
                <a:extLst>
                  <a:ext uri="{0D108BD9-81ED-4DB2-BD59-A6C34878D82A}">
                    <a16:rowId xmlns:a16="http://schemas.microsoft.com/office/drawing/2014/main" val="359210749"/>
                  </a:ext>
                </a:extLst>
              </a:tr>
              <a:tr h="370840">
                <a:tc>
                  <a:txBody>
                    <a:bodyPr/>
                    <a:lstStyle/>
                    <a:p>
                      <a:r>
                        <a:rPr lang="en-US" dirty="0"/>
                        <a:t>Previous question (end debate)</a:t>
                      </a:r>
                    </a:p>
                  </a:txBody>
                  <a:tcPr/>
                </a:tc>
                <a:tc>
                  <a:txBody>
                    <a:bodyPr/>
                    <a:lstStyle/>
                    <a:p>
                      <a:r>
                        <a:rPr lang="en-US" dirty="0"/>
                        <a:t>I move the previous question</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2/3</a:t>
                      </a:r>
                    </a:p>
                  </a:txBody>
                  <a:tcPr/>
                </a:tc>
                <a:extLst>
                  <a:ext uri="{0D108BD9-81ED-4DB2-BD59-A6C34878D82A}">
                    <a16:rowId xmlns:a16="http://schemas.microsoft.com/office/drawing/2014/main" val="2253055743"/>
                  </a:ext>
                </a:extLst>
              </a:tr>
              <a:tr h="370840">
                <a:tc>
                  <a:txBody>
                    <a:bodyPr/>
                    <a:lstStyle/>
                    <a:p>
                      <a:r>
                        <a:rPr lang="en-US" dirty="0"/>
                        <a:t>Request for information</a:t>
                      </a:r>
                    </a:p>
                  </a:txBody>
                  <a:tcPr/>
                </a:tc>
                <a:tc>
                  <a:txBody>
                    <a:bodyPr/>
                    <a:lstStyle/>
                    <a:p>
                      <a:r>
                        <a:rPr lang="en-US" dirty="0"/>
                        <a:t>I have a request for information</a:t>
                      </a:r>
                    </a:p>
                  </a:txBody>
                  <a:tcPr/>
                </a:tc>
                <a:tc>
                  <a:txBody>
                    <a:bodyPr/>
                    <a:lstStyle/>
                    <a:p>
                      <a:r>
                        <a:rPr lang="en-US" dirty="0"/>
                        <a:t>No</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2350702272"/>
                  </a:ext>
                </a:extLst>
              </a:tr>
              <a:tr h="370840">
                <a:tc>
                  <a:txBody>
                    <a:bodyPr/>
                    <a:lstStyle/>
                    <a:p>
                      <a:r>
                        <a:rPr lang="en-US" dirty="0"/>
                        <a:t>Parliamentary inquiry</a:t>
                      </a:r>
                    </a:p>
                  </a:txBody>
                  <a:tcPr/>
                </a:tc>
                <a:tc>
                  <a:txBody>
                    <a:bodyPr/>
                    <a:lstStyle/>
                    <a:p>
                      <a:r>
                        <a:rPr lang="en-US" dirty="0"/>
                        <a:t>I would like to make a parliamentary inquiry</a:t>
                      </a:r>
                    </a:p>
                  </a:txBody>
                  <a:tcPr/>
                </a:tc>
                <a:tc>
                  <a:txBody>
                    <a:bodyPr/>
                    <a:lstStyle/>
                    <a:p>
                      <a:r>
                        <a:rPr lang="en-US" dirty="0"/>
                        <a:t>No</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4036186705"/>
                  </a:ext>
                </a:extLst>
              </a:tr>
              <a:tr h="370840">
                <a:tc>
                  <a:txBody>
                    <a:bodyPr/>
                    <a:lstStyle/>
                    <a:p>
                      <a:r>
                        <a:rPr lang="en-US" dirty="0"/>
                        <a:t>Point of order</a:t>
                      </a:r>
                    </a:p>
                  </a:txBody>
                  <a:tcPr/>
                </a:tc>
                <a:tc>
                  <a:txBody>
                    <a:bodyPr/>
                    <a:lstStyle/>
                    <a:p>
                      <a:r>
                        <a:rPr lang="en-US" dirty="0"/>
                        <a:t>Point of order!</a:t>
                      </a:r>
                    </a:p>
                  </a:txBody>
                  <a:tcPr/>
                </a:tc>
                <a:tc>
                  <a:txBody>
                    <a:bodyPr/>
                    <a:lstStyle/>
                    <a:p>
                      <a:r>
                        <a:rPr lang="en-US" dirty="0"/>
                        <a:t>No</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3025454868"/>
                  </a:ext>
                </a:extLst>
              </a:tr>
            </a:tbl>
          </a:graphicData>
        </a:graphic>
      </p:graphicFrame>
      <p:sp>
        <p:nvSpPr>
          <p:cNvPr id="5" name="Slide Number Placeholder 4">
            <a:extLst>
              <a:ext uri="{FF2B5EF4-FFF2-40B4-BE49-F238E27FC236}">
                <a16:creationId xmlns:a16="http://schemas.microsoft.com/office/drawing/2014/main" id="{D75B9AA6-5F70-DFCF-D5D4-86BED296F3B7}"/>
              </a:ext>
            </a:extLst>
          </p:cNvPr>
          <p:cNvSpPr>
            <a:spLocks noGrp="1"/>
          </p:cNvSpPr>
          <p:nvPr>
            <p:ph type="sldNum" sz="quarter" idx="12"/>
          </p:nvPr>
        </p:nvSpPr>
        <p:spPr/>
        <p:txBody>
          <a:bodyPr/>
          <a:lstStyle/>
          <a:p>
            <a:fld id="{FC94C22D-D015-6649-B5C3-596F33FC97D2}" type="slidenum">
              <a:rPr lang="en-US" smtClean="0"/>
              <a:t>13</a:t>
            </a:fld>
            <a:endParaRPr lang="en-US"/>
          </a:p>
        </p:txBody>
      </p:sp>
    </p:spTree>
    <p:extLst>
      <p:ext uri="{BB962C8B-B14F-4D97-AF65-F5344CB8AC3E}">
        <p14:creationId xmlns:p14="http://schemas.microsoft.com/office/powerpoint/2010/main" val="3611428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92BCC-8724-4A6C-D1BE-D0B73835773E}"/>
              </a:ext>
            </a:extLst>
          </p:cNvPr>
          <p:cNvSpPr>
            <a:spLocks noGrp="1"/>
          </p:cNvSpPr>
          <p:nvPr>
            <p:ph type="title"/>
          </p:nvPr>
        </p:nvSpPr>
        <p:spPr/>
        <p:txBody>
          <a:bodyPr/>
          <a:lstStyle/>
          <a:p>
            <a:r>
              <a:rPr lang="en-US" dirty="0"/>
              <a:t>Unanimous Consent</a:t>
            </a:r>
          </a:p>
        </p:txBody>
      </p:sp>
      <p:sp>
        <p:nvSpPr>
          <p:cNvPr id="3" name="Content Placeholder 2">
            <a:extLst>
              <a:ext uri="{FF2B5EF4-FFF2-40B4-BE49-F238E27FC236}">
                <a16:creationId xmlns:a16="http://schemas.microsoft.com/office/drawing/2014/main" id="{E43B1C3F-73D7-4279-B09A-64C0B7B34ED1}"/>
              </a:ext>
            </a:extLst>
          </p:cNvPr>
          <p:cNvSpPr>
            <a:spLocks noGrp="1"/>
          </p:cNvSpPr>
          <p:nvPr>
            <p:ph idx="1"/>
          </p:nvPr>
        </p:nvSpPr>
        <p:spPr/>
        <p:txBody>
          <a:bodyPr/>
          <a:lstStyle/>
          <a:p>
            <a:r>
              <a:rPr lang="en-US" sz="2800" dirty="0"/>
              <a:t>Full process is, perhaps, a bit time-consuming</a:t>
            </a:r>
          </a:p>
          <a:p>
            <a:r>
              <a:rPr lang="en-US" sz="2800" dirty="0"/>
              <a:t>Unanimous consent provides a streamlined process</a:t>
            </a:r>
          </a:p>
          <a:p>
            <a:pPr lvl="1"/>
            <a:r>
              <a:rPr lang="en-US" sz="2400" dirty="0"/>
              <a:t>Chair asks if there is any objection to the desired action</a:t>
            </a:r>
          </a:p>
          <a:p>
            <a:pPr lvl="1"/>
            <a:r>
              <a:rPr lang="en-US" sz="2400" dirty="0"/>
              <a:t>If there are no objections, the chair declares agreement on the desired action</a:t>
            </a:r>
          </a:p>
          <a:p>
            <a:r>
              <a:rPr lang="en-US" sz="2800" dirty="0"/>
              <a:t>Useful for routine matters and those without opposition</a:t>
            </a:r>
          </a:p>
          <a:p>
            <a:endParaRPr lang="en-US" dirty="0"/>
          </a:p>
        </p:txBody>
      </p:sp>
      <p:sp>
        <p:nvSpPr>
          <p:cNvPr id="4" name="Slide Number Placeholder 3">
            <a:extLst>
              <a:ext uri="{FF2B5EF4-FFF2-40B4-BE49-F238E27FC236}">
                <a16:creationId xmlns:a16="http://schemas.microsoft.com/office/drawing/2014/main" id="{010DFB02-F75B-6E1A-24F9-C7B19BC27C4E}"/>
              </a:ext>
            </a:extLst>
          </p:cNvPr>
          <p:cNvSpPr>
            <a:spLocks noGrp="1"/>
          </p:cNvSpPr>
          <p:nvPr>
            <p:ph type="sldNum" sz="quarter" idx="12"/>
          </p:nvPr>
        </p:nvSpPr>
        <p:spPr/>
        <p:txBody>
          <a:bodyPr/>
          <a:lstStyle/>
          <a:p>
            <a:fld id="{FC94C22D-D015-6649-B5C3-596F33FC97D2}" type="slidenum">
              <a:rPr lang="en-US" smtClean="0"/>
              <a:t>14</a:t>
            </a:fld>
            <a:endParaRPr lang="en-US"/>
          </a:p>
        </p:txBody>
      </p:sp>
    </p:spTree>
    <p:extLst>
      <p:ext uri="{BB962C8B-B14F-4D97-AF65-F5344CB8AC3E}">
        <p14:creationId xmlns:p14="http://schemas.microsoft.com/office/powerpoint/2010/main" val="1025826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E8819-B9A8-EB83-26E7-542E7CFC6EE0}"/>
              </a:ext>
            </a:extLst>
          </p:cNvPr>
          <p:cNvSpPr>
            <a:spLocks noGrp="1"/>
          </p:cNvSpPr>
          <p:nvPr>
            <p:ph type="title"/>
          </p:nvPr>
        </p:nvSpPr>
        <p:spPr/>
        <p:txBody>
          <a:bodyPr/>
          <a:lstStyle/>
          <a:p>
            <a:r>
              <a:rPr lang="en-US" dirty="0"/>
              <a:t>Chair’s Participation in Voting</a:t>
            </a:r>
          </a:p>
        </p:txBody>
      </p:sp>
      <p:sp>
        <p:nvSpPr>
          <p:cNvPr id="3" name="Content Placeholder 2">
            <a:extLst>
              <a:ext uri="{FF2B5EF4-FFF2-40B4-BE49-F238E27FC236}">
                <a16:creationId xmlns:a16="http://schemas.microsoft.com/office/drawing/2014/main" id="{3B427D1F-DD4E-A2AE-0320-5210E5580A13}"/>
              </a:ext>
            </a:extLst>
          </p:cNvPr>
          <p:cNvSpPr>
            <a:spLocks noGrp="1"/>
          </p:cNvSpPr>
          <p:nvPr>
            <p:ph idx="1"/>
          </p:nvPr>
        </p:nvSpPr>
        <p:spPr/>
        <p:txBody>
          <a:bodyPr>
            <a:normAutofit lnSpcReduction="10000"/>
          </a:bodyPr>
          <a:lstStyle/>
          <a:p>
            <a:r>
              <a:rPr lang="en-US" sz="2800" dirty="0"/>
              <a:t>Chair ought to remain impartial</a:t>
            </a:r>
          </a:p>
          <a:p>
            <a:r>
              <a:rPr lang="en-US" sz="2800" dirty="0"/>
              <a:t>Does not participate in debate or vote</a:t>
            </a:r>
          </a:p>
          <a:p>
            <a:r>
              <a:rPr lang="en-US" sz="2800" dirty="0"/>
              <a:t>Exceptions:</a:t>
            </a:r>
          </a:p>
          <a:p>
            <a:pPr lvl="1"/>
            <a:r>
              <a:rPr lang="en-US" sz="2400" dirty="0"/>
              <a:t>Chair’s vote will change the results of the vote</a:t>
            </a:r>
          </a:p>
          <a:p>
            <a:pPr lvl="1"/>
            <a:r>
              <a:rPr lang="en-US" sz="2400" dirty="0"/>
              <a:t>Vote is by ballot</a:t>
            </a:r>
          </a:p>
          <a:p>
            <a:r>
              <a:rPr lang="en-US" sz="2800" dirty="0"/>
              <a:t>Changing the outcome examples for majority vote</a:t>
            </a:r>
          </a:p>
          <a:p>
            <a:pPr lvl="1"/>
            <a:r>
              <a:rPr lang="en-US" sz="2400" dirty="0"/>
              <a:t>If tie vote, motion fails and chair may vote for motion so it passes</a:t>
            </a:r>
          </a:p>
          <a:p>
            <a:pPr lvl="1"/>
            <a:r>
              <a:rPr lang="en-US" sz="2400" dirty="0"/>
              <a:t>If pro exceeds con by only one vote, chair may vote against causing motion to fail with a tie</a:t>
            </a:r>
          </a:p>
        </p:txBody>
      </p:sp>
      <p:sp>
        <p:nvSpPr>
          <p:cNvPr id="4" name="Slide Number Placeholder 3">
            <a:extLst>
              <a:ext uri="{FF2B5EF4-FFF2-40B4-BE49-F238E27FC236}">
                <a16:creationId xmlns:a16="http://schemas.microsoft.com/office/drawing/2014/main" id="{7274F720-0F39-1983-3E91-27973C5169D2}"/>
              </a:ext>
            </a:extLst>
          </p:cNvPr>
          <p:cNvSpPr>
            <a:spLocks noGrp="1"/>
          </p:cNvSpPr>
          <p:nvPr>
            <p:ph type="sldNum" sz="quarter" idx="12"/>
          </p:nvPr>
        </p:nvSpPr>
        <p:spPr/>
        <p:txBody>
          <a:bodyPr/>
          <a:lstStyle/>
          <a:p>
            <a:fld id="{FC94C22D-D015-6649-B5C3-596F33FC97D2}" type="slidenum">
              <a:rPr lang="en-US" smtClean="0"/>
              <a:t>15</a:t>
            </a:fld>
            <a:endParaRPr lang="en-US"/>
          </a:p>
        </p:txBody>
      </p:sp>
    </p:spTree>
    <p:extLst>
      <p:ext uri="{BB962C8B-B14F-4D97-AF65-F5344CB8AC3E}">
        <p14:creationId xmlns:p14="http://schemas.microsoft.com/office/powerpoint/2010/main" val="201550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65744-358D-3BFF-CE1E-DE5F91B8E90A}"/>
              </a:ext>
            </a:extLst>
          </p:cNvPr>
          <p:cNvSpPr>
            <a:spLocks noGrp="1"/>
          </p:cNvSpPr>
          <p:nvPr>
            <p:ph type="title"/>
          </p:nvPr>
        </p:nvSpPr>
        <p:spPr/>
        <p:txBody>
          <a:bodyPr/>
          <a:lstStyle/>
          <a:p>
            <a:r>
              <a:rPr lang="en-US" dirty="0"/>
              <a:t>Role of Parliamentarian</a:t>
            </a:r>
          </a:p>
        </p:txBody>
      </p:sp>
      <p:sp>
        <p:nvSpPr>
          <p:cNvPr id="3" name="Content Placeholder 2">
            <a:extLst>
              <a:ext uri="{FF2B5EF4-FFF2-40B4-BE49-F238E27FC236}">
                <a16:creationId xmlns:a16="http://schemas.microsoft.com/office/drawing/2014/main" id="{C5AB68C5-1783-A981-1A55-4DD2CFDC92B9}"/>
              </a:ext>
            </a:extLst>
          </p:cNvPr>
          <p:cNvSpPr>
            <a:spLocks noGrp="1"/>
          </p:cNvSpPr>
          <p:nvPr>
            <p:ph idx="1"/>
          </p:nvPr>
        </p:nvSpPr>
        <p:spPr/>
        <p:txBody>
          <a:bodyPr/>
          <a:lstStyle/>
          <a:p>
            <a:r>
              <a:rPr lang="en-US" sz="2800" dirty="0"/>
              <a:t>Committees may or may not have formal parliamentarian positions</a:t>
            </a:r>
          </a:p>
          <a:p>
            <a:r>
              <a:rPr lang="en-US" sz="2800" dirty="0"/>
              <a:t>Parliamentarian serves in an advisory role, helping the chair</a:t>
            </a:r>
          </a:p>
          <a:p>
            <a:r>
              <a:rPr lang="en-US" sz="2800" dirty="0"/>
              <a:t>The parliamentarian does not have the final word</a:t>
            </a:r>
          </a:p>
          <a:p>
            <a:r>
              <a:rPr lang="en-US" sz="2800" dirty="0"/>
              <a:t>Only the chair may rule on the final application of the rules</a:t>
            </a:r>
          </a:p>
          <a:p>
            <a:endParaRPr lang="en-US" dirty="0"/>
          </a:p>
        </p:txBody>
      </p:sp>
      <p:sp>
        <p:nvSpPr>
          <p:cNvPr id="4" name="Slide Number Placeholder 3">
            <a:extLst>
              <a:ext uri="{FF2B5EF4-FFF2-40B4-BE49-F238E27FC236}">
                <a16:creationId xmlns:a16="http://schemas.microsoft.com/office/drawing/2014/main" id="{F4C4E634-2F9F-3B52-9E07-0FD9E7ACB899}"/>
              </a:ext>
            </a:extLst>
          </p:cNvPr>
          <p:cNvSpPr>
            <a:spLocks noGrp="1"/>
          </p:cNvSpPr>
          <p:nvPr>
            <p:ph type="sldNum" sz="quarter" idx="12"/>
          </p:nvPr>
        </p:nvSpPr>
        <p:spPr/>
        <p:txBody>
          <a:bodyPr/>
          <a:lstStyle/>
          <a:p>
            <a:fld id="{FC94C22D-D015-6649-B5C3-596F33FC97D2}" type="slidenum">
              <a:rPr lang="en-US" smtClean="0"/>
              <a:t>16</a:t>
            </a:fld>
            <a:endParaRPr lang="en-US"/>
          </a:p>
        </p:txBody>
      </p:sp>
    </p:spTree>
    <p:extLst>
      <p:ext uri="{BB962C8B-B14F-4D97-AF65-F5344CB8AC3E}">
        <p14:creationId xmlns:p14="http://schemas.microsoft.com/office/powerpoint/2010/main" val="944810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CB2A2-9CBE-E298-27BF-BCDC4F834ADA}"/>
              </a:ext>
            </a:extLst>
          </p:cNvPr>
          <p:cNvSpPr>
            <a:spLocks noGrp="1"/>
          </p:cNvSpPr>
          <p:nvPr>
            <p:ph type="title"/>
          </p:nvPr>
        </p:nvSpPr>
        <p:spPr/>
        <p:txBody>
          <a:bodyPr/>
          <a:lstStyle/>
          <a:p>
            <a:r>
              <a:rPr lang="en-US" dirty="0"/>
              <a:t>Relationship Between Parliamentary Procedure and the Brown Act</a:t>
            </a:r>
          </a:p>
        </p:txBody>
      </p:sp>
      <p:sp>
        <p:nvSpPr>
          <p:cNvPr id="3" name="Content Placeholder 2">
            <a:extLst>
              <a:ext uri="{FF2B5EF4-FFF2-40B4-BE49-F238E27FC236}">
                <a16:creationId xmlns:a16="http://schemas.microsoft.com/office/drawing/2014/main" id="{6142E08C-DB4D-7F4B-2BD1-FB03D95CF19D}"/>
              </a:ext>
            </a:extLst>
          </p:cNvPr>
          <p:cNvSpPr>
            <a:spLocks noGrp="1"/>
          </p:cNvSpPr>
          <p:nvPr>
            <p:ph idx="1"/>
          </p:nvPr>
        </p:nvSpPr>
        <p:spPr/>
        <p:txBody>
          <a:bodyPr>
            <a:noAutofit/>
          </a:bodyPr>
          <a:lstStyle/>
          <a:p>
            <a:r>
              <a:rPr lang="en-US" sz="2800" dirty="0"/>
              <a:t>Brown Act is law</a:t>
            </a:r>
          </a:p>
          <a:p>
            <a:r>
              <a:rPr lang="en-US" sz="2800" dirty="0"/>
              <a:t>Parliamentary procedure are guidelines</a:t>
            </a:r>
          </a:p>
          <a:p>
            <a:r>
              <a:rPr lang="en-US" sz="2800" dirty="0"/>
              <a:t>Examples of overlap:</a:t>
            </a:r>
          </a:p>
          <a:p>
            <a:pPr lvl="1"/>
            <a:r>
              <a:rPr lang="en-US" sz="2400" dirty="0"/>
              <a:t>Consider items on agenda only</a:t>
            </a:r>
          </a:p>
          <a:p>
            <a:pPr lvl="1"/>
            <a:r>
              <a:rPr lang="en-US" sz="2400" dirty="0"/>
              <a:t>Recording of votes</a:t>
            </a:r>
          </a:p>
          <a:p>
            <a:pPr lvl="1"/>
            <a:r>
              <a:rPr lang="en-US" sz="2400" dirty="0"/>
              <a:t>Public comments </a:t>
            </a:r>
          </a:p>
          <a:p>
            <a:pPr lvl="2"/>
            <a:r>
              <a:rPr lang="en-US" sz="2000" dirty="0"/>
              <a:t>May impose time constraints</a:t>
            </a:r>
          </a:p>
          <a:p>
            <a:pPr lvl="2"/>
            <a:r>
              <a:rPr lang="en-US" sz="2000" dirty="0"/>
              <a:t>Chair (and other members) do not respond</a:t>
            </a:r>
          </a:p>
          <a:p>
            <a:pPr lvl="1"/>
            <a:r>
              <a:rPr lang="en-US" sz="2400" dirty="0"/>
              <a:t>Types of voting: for example, roll call vote when teleconferencing</a:t>
            </a:r>
          </a:p>
        </p:txBody>
      </p:sp>
      <p:sp>
        <p:nvSpPr>
          <p:cNvPr id="4" name="Slide Number Placeholder 3">
            <a:extLst>
              <a:ext uri="{FF2B5EF4-FFF2-40B4-BE49-F238E27FC236}">
                <a16:creationId xmlns:a16="http://schemas.microsoft.com/office/drawing/2014/main" id="{A2FE594B-2597-21C5-EF5D-61617119D3FA}"/>
              </a:ext>
            </a:extLst>
          </p:cNvPr>
          <p:cNvSpPr>
            <a:spLocks noGrp="1"/>
          </p:cNvSpPr>
          <p:nvPr>
            <p:ph type="sldNum" sz="quarter" idx="12"/>
          </p:nvPr>
        </p:nvSpPr>
        <p:spPr/>
        <p:txBody>
          <a:bodyPr/>
          <a:lstStyle/>
          <a:p>
            <a:fld id="{FC94C22D-D015-6649-B5C3-596F33FC97D2}" type="slidenum">
              <a:rPr lang="en-US" smtClean="0"/>
              <a:t>17</a:t>
            </a:fld>
            <a:endParaRPr lang="en-US" dirty="0"/>
          </a:p>
        </p:txBody>
      </p:sp>
    </p:spTree>
    <p:extLst>
      <p:ext uri="{BB962C8B-B14F-4D97-AF65-F5344CB8AC3E}">
        <p14:creationId xmlns:p14="http://schemas.microsoft.com/office/powerpoint/2010/main" val="276815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0E7-5094-69AD-77E6-E27D352C40E6}"/>
              </a:ext>
            </a:extLst>
          </p:cNvPr>
          <p:cNvSpPr>
            <a:spLocks noGrp="1"/>
          </p:cNvSpPr>
          <p:nvPr>
            <p:ph type="title"/>
          </p:nvPr>
        </p:nvSpPr>
        <p:spPr/>
        <p:txBody>
          <a:bodyPr/>
          <a:lstStyle/>
          <a:p>
            <a:r>
              <a:rPr lang="en-US" dirty="0"/>
              <a:t>Professional Development Opportunities</a:t>
            </a:r>
          </a:p>
        </p:txBody>
      </p:sp>
      <p:sp>
        <p:nvSpPr>
          <p:cNvPr id="3" name="Content Placeholder 2">
            <a:extLst>
              <a:ext uri="{FF2B5EF4-FFF2-40B4-BE49-F238E27FC236}">
                <a16:creationId xmlns:a16="http://schemas.microsoft.com/office/drawing/2014/main" id="{2B778981-8BFE-543A-6E75-82DC50DDB3DF}"/>
              </a:ext>
            </a:extLst>
          </p:cNvPr>
          <p:cNvSpPr>
            <a:spLocks noGrp="1"/>
          </p:cNvSpPr>
          <p:nvPr>
            <p:ph idx="1"/>
          </p:nvPr>
        </p:nvSpPr>
        <p:spPr/>
        <p:txBody>
          <a:bodyPr/>
          <a:lstStyle/>
          <a:p>
            <a:r>
              <a:rPr lang="en-US" sz="2800" dirty="0"/>
              <a:t>Committee retreat or first meeting of the academic year cover such topics as</a:t>
            </a:r>
          </a:p>
          <a:p>
            <a:pPr lvl="1"/>
            <a:r>
              <a:rPr lang="en-US" sz="2400" dirty="0"/>
              <a:t>Charge/purpose of committee and place within participatory governance structures on your campus</a:t>
            </a:r>
          </a:p>
          <a:p>
            <a:pPr lvl="1"/>
            <a:r>
              <a:rPr lang="en-US" sz="2400" dirty="0"/>
              <a:t>Roles and expectations of committee members</a:t>
            </a:r>
          </a:p>
          <a:p>
            <a:pPr lvl="1"/>
            <a:r>
              <a:rPr lang="en-US" sz="2400" dirty="0"/>
              <a:t>Parliamentary procedure</a:t>
            </a:r>
          </a:p>
          <a:p>
            <a:pPr lvl="1"/>
            <a:r>
              <a:rPr lang="en-US" sz="2400" dirty="0"/>
              <a:t>Brown Act</a:t>
            </a:r>
          </a:p>
        </p:txBody>
      </p:sp>
      <p:sp>
        <p:nvSpPr>
          <p:cNvPr id="4" name="Slide Number Placeholder 3">
            <a:extLst>
              <a:ext uri="{FF2B5EF4-FFF2-40B4-BE49-F238E27FC236}">
                <a16:creationId xmlns:a16="http://schemas.microsoft.com/office/drawing/2014/main" id="{4F1B9342-DEC6-49FC-B291-9E883C1149BE}"/>
              </a:ext>
            </a:extLst>
          </p:cNvPr>
          <p:cNvSpPr>
            <a:spLocks noGrp="1"/>
          </p:cNvSpPr>
          <p:nvPr>
            <p:ph type="sldNum" sz="quarter" idx="12"/>
          </p:nvPr>
        </p:nvSpPr>
        <p:spPr/>
        <p:txBody>
          <a:bodyPr/>
          <a:lstStyle/>
          <a:p>
            <a:fld id="{FC94C22D-D015-6649-B5C3-596F33FC97D2}" type="slidenum">
              <a:rPr lang="en-US" smtClean="0"/>
              <a:t>18</a:t>
            </a:fld>
            <a:endParaRPr lang="en-US"/>
          </a:p>
        </p:txBody>
      </p:sp>
    </p:spTree>
    <p:extLst>
      <p:ext uri="{BB962C8B-B14F-4D97-AF65-F5344CB8AC3E}">
        <p14:creationId xmlns:p14="http://schemas.microsoft.com/office/powerpoint/2010/main" val="1557074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B17B-2D1A-4195-DF6C-B1705D0B2E15}"/>
              </a:ext>
            </a:extLst>
          </p:cNvPr>
          <p:cNvSpPr>
            <a:spLocks noGrp="1"/>
          </p:cNvSpPr>
          <p:nvPr>
            <p:ph type="title"/>
          </p:nvPr>
        </p:nvSpPr>
        <p:spPr/>
        <p:txBody>
          <a:bodyPr/>
          <a:lstStyle/>
          <a:p>
            <a:r>
              <a:rPr lang="en-US" dirty="0"/>
              <a:t>Relationship Between Curriculum and Academic Senate</a:t>
            </a:r>
          </a:p>
        </p:txBody>
      </p:sp>
      <p:sp>
        <p:nvSpPr>
          <p:cNvPr id="3" name="Content Placeholder 2">
            <a:extLst>
              <a:ext uri="{FF2B5EF4-FFF2-40B4-BE49-F238E27FC236}">
                <a16:creationId xmlns:a16="http://schemas.microsoft.com/office/drawing/2014/main" id="{932789BE-32B0-DF6F-6594-F43406236846}"/>
              </a:ext>
            </a:extLst>
          </p:cNvPr>
          <p:cNvSpPr>
            <a:spLocks noGrp="1"/>
          </p:cNvSpPr>
          <p:nvPr>
            <p:ph idx="1"/>
          </p:nvPr>
        </p:nvSpPr>
        <p:spPr/>
        <p:txBody>
          <a:bodyPr>
            <a:normAutofit/>
          </a:bodyPr>
          <a:lstStyle/>
          <a:p>
            <a:r>
              <a:rPr lang="en-US" sz="2800" dirty="0"/>
              <a:t>Will vary by college</a:t>
            </a:r>
          </a:p>
          <a:p>
            <a:r>
              <a:rPr lang="en-US" sz="2800" dirty="0"/>
              <a:t>Does curriculum approved by the Curriculum Committee go directly to the board (or perhaps district curriculum committee)?</a:t>
            </a:r>
          </a:p>
          <a:p>
            <a:r>
              <a:rPr lang="en-US" sz="2800" dirty="0"/>
              <a:t>Or does curriculum approved by the Curriculum Committee go to Academic Senate for final approval?</a:t>
            </a:r>
          </a:p>
        </p:txBody>
      </p:sp>
      <p:sp>
        <p:nvSpPr>
          <p:cNvPr id="4" name="Slide Number Placeholder 3">
            <a:extLst>
              <a:ext uri="{FF2B5EF4-FFF2-40B4-BE49-F238E27FC236}">
                <a16:creationId xmlns:a16="http://schemas.microsoft.com/office/drawing/2014/main" id="{76A80AF3-E99B-4EE5-74BF-1122641579C1}"/>
              </a:ext>
            </a:extLst>
          </p:cNvPr>
          <p:cNvSpPr>
            <a:spLocks noGrp="1"/>
          </p:cNvSpPr>
          <p:nvPr>
            <p:ph type="sldNum" sz="quarter" idx="12"/>
          </p:nvPr>
        </p:nvSpPr>
        <p:spPr/>
        <p:txBody>
          <a:bodyPr/>
          <a:lstStyle/>
          <a:p>
            <a:fld id="{FC94C22D-D015-6649-B5C3-596F33FC97D2}" type="slidenum">
              <a:rPr lang="en-US" smtClean="0"/>
              <a:t>19</a:t>
            </a:fld>
            <a:endParaRPr lang="en-US"/>
          </a:p>
        </p:txBody>
      </p:sp>
    </p:spTree>
    <p:extLst>
      <p:ext uri="{BB962C8B-B14F-4D97-AF65-F5344CB8AC3E}">
        <p14:creationId xmlns:p14="http://schemas.microsoft.com/office/powerpoint/2010/main" val="993955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857E-6865-7A64-6B06-9A4D3CC3A7E0}"/>
              </a:ext>
            </a:extLst>
          </p:cNvPr>
          <p:cNvSpPr>
            <a:spLocks noGrp="1"/>
          </p:cNvSpPr>
          <p:nvPr>
            <p:ph type="title"/>
          </p:nvPr>
        </p:nvSpPr>
        <p:spPr/>
        <p:txBody>
          <a:bodyPr/>
          <a:lstStyle/>
          <a:p>
            <a:r>
              <a:rPr lang="en-US" dirty="0"/>
              <a:t>Presenters</a:t>
            </a:r>
          </a:p>
        </p:txBody>
      </p:sp>
      <p:sp>
        <p:nvSpPr>
          <p:cNvPr id="3" name="Content Placeholder 2">
            <a:extLst>
              <a:ext uri="{FF2B5EF4-FFF2-40B4-BE49-F238E27FC236}">
                <a16:creationId xmlns:a16="http://schemas.microsoft.com/office/drawing/2014/main" id="{5DA69808-2732-84BF-EFFD-0F99D04D5671}"/>
              </a:ext>
            </a:extLst>
          </p:cNvPr>
          <p:cNvSpPr>
            <a:spLocks noGrp="1"/>
          </p:cNvSpPr>
          <p:nvPr>
            <p:ph idx="1"/>
          </p:nvPr>
        </p:nvSpPr>
        <p:spPr/>
        <p:txBody>
          <a:bodyPr>
            <a:normAutofit/>
          </a:bodyPr>
          <a:lstStyle/>
          <a:p>
            <a:r>
              <a:rPr lang="en-US" sz="3200" dirty="0"/>
              <a:t>Eric Narveson, Evergreen Valley College, ASCCC Curriculum Committee</a:t>
            </a:r>
          </a:p>
          <a:p>
            <a:r>
              <a:rPr lang="en-US" sz="3200" dirty="0"/>
              <a:t>Erik Reese, Moorpark College, ASCCC Area C Representative</a:t>
            </a:r>
          </a:p>
        </p:txBody>
      </p:sp>
      <p:sp>
        <p:nvSpPr>
          <p:cNvPr id="4" name="Slide Number Placeholder 3">
            <a:extLst>
              <a:ext uri="{FF2B5EF4-FFF2-40B4-BE49-F238E27FC236}">
                <a16:creationId xmlns:a16="http://schemas.microsoft.com/office/drawing/2014/main" id="{A93A3539-5B87-366D-55B1-FEE1C0674CEA}"/>
              </a:ext>
            </a:extLst>
          </p:cNvPr>
          <p:cNvSpPr>
            <a:spLocks noGrp="1"/>
          </p:cNvSpPr>
          <p:nvPr>
            <p:ph type="sldNum" sz="quarter" idx="12"/>
          </p:nvPr>
        </p:nvSpPr>
        <p:spPr/>
        <p:txBody>
          <a:bodyPr/>
          <a:lstStyle/>
          <a:p>
            <a:fld id="{FC94C22D-D015-6649-B5C3-596F33FC97D2}" type="slidenum">
              <a:rPr lang="en-US" smtClean="0"/>
              <a:t>2</a:t>
            </a:fld>
            <a:endParaRPr lang="en-US"/>
          </a:p>
        </p:txBody>
      </p:sp>
    </p:spTree>
    <p:extLst>
      <p:ext uri="{BB962C8B-B14F-4D97-AF65-F5344CB8AC3E}">
        <p14:creationId xmlns:p14="http://schemas.microsoft.com/office/powerpoint/2010/main" val="1024650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C116-C532-3FC1-3CB6-2720E1C9A659}"/>
              </a:ext>
            </a:extLst>
          </p:cNvPr>
          <p:cNvSpPr>
            <a:spLocks noGrp="1"/>
          </p:cNvSpPr>
          <p:nvPr>
            <p:ph type="title"/>
          </p:nvPr>
        </p:nvSpPr>
        <p:spPr/>
        <p:txBody>
          <a:bodyPr/>
          <a:lstStyle/>
          <a:p>
            <a:r>
              <a:rPr lang="en-US" dirty="0"/>
              <a:t>Building an Agenda: Sample Agenda Structure 1</a:t>
            </a:r>
          </a:p>
        </p:txBody>
      </p:sp>
      <p:sp>
        <p:nvSpPr>
          <p:cNvPr id="3" name="Content Placeholder 2">
            <a:extLst>
              <a:ext uri="{FF2B5EF4-FFF2-40B4-BE49-F238E27FC236}">
                <a16:creationId xmlns:a16="http://schemas.microsoft.com/office/drawing/2014/main" id="{A720C4C6-9252-8596-85EB-C537FCE3F883}"/>
              </a:ext>
            </a:extLst>
          </p:cNvPr>
          <p:cNvSpPr>
            <a:spLocks noGrp="1"/>
          </p:cNvSpPr>
          <p:nvPr>
            <p:ph idx="1"/>
          </p:nvPr>
        </p:nvSpPr>
        <p:spPr/>
        <p:txBody>
          <a:bodyPr>
            <a:noAutofit/>
          </a:bodyPr>
          <a:lstStyle/>
          <a:p>
            <a:r>
              <a:rPr lang="en-US" sz="2800" dirty="0"/>
              <a:t>Call to Order*</a:t>
            </a:r>
          </a:p>
          <a:p>
            <a:r>
              <a:rPr lang="en-US" sz="2800" dirty="0"/>
              <a:t>Adoption of the Agenda*</a:t>
            </a:r>
          </a:p>
          <a:p>
            <a:r>
              <a:rPr lang="en-US" sz="2800" dirty="0"/>
              <a:t>Public Comments*</a:t>
            </a:r>
          </a:p>
          <a:p>
            <a:r>
              <a:rPr lang="en-US" sz="2800" dirty="0"/>
              <a:t>Approval of the Minutes</a:t>
            </a:r>
          </a:p>
          <a:p>
            <a:r>
              <a:rPr lang="en-US" sz="2800" dirty="0"/>
              <a:t>Action Items</a:t>
            </a:r>
          </a:p>
          <a:p>
            <a:r>
              <a:rPr lang="en-US" sz="2800" dirty="0"/>
              <a:t>Discussion/Information Items</a:t>
            </a:r>
          </a:p>
          <a:p>
            <a:r>
              <a:rPr lang="en-US" sz="2800" dirty="0"/>
              <a:t>Reports (chairs, AO, etc.)</a:t>
            </a:r>
          </a:p>
          <a:p>
            <a:r>
              <a:rPr lang="en-US" sz="2800" dirty="0"/>
              <a:t>Adjournment</a:t>
            </a:r>
          </a:p>
        </p:txBody>
      </p:sp>
      <p:sp>
        <p:nvSpPr>
          <p:cNvPr id="4" name="Slide Number Placeholder 3">
            <a:extLst>
              <a:ext uri="{FF2B5EF4-FFF2-40B4-BE49-F238E27FC236}">
                <a16:creationId xmlns:a16="http://schemas.microsoft.com/office/drawing/2014/main" id="{79892575-CA3B-A69E-B783-A9F72372FE50}"/>
              </a:ext>
            </a:extLst>
          </p:cNvPr>
          <p:cNvSpPr>
            <a:spLocks noGrp="1"/>
          </p:cNvSpPr>
          <p:nvPr>
            <p:ph type="sldNum" sz="quarter" idx="12"/>
          </p:nvPr>
        </p:nvSpPr>
        <p:spPr/>
        <p:txBody>
          <a:bodyPr/>
          <a:lstStyle/>
          <a:p>
            <a:fld id="{FC94C22D-D015-6649-B5C3-596F33FC97D2}" type="slidenum">
              <a:rPr lang="en-US" smtClean="0"/>
              <a:t>20</a:t>
            </a:fld>
            <a:endParaRPr lang="en-US"/>
          </a:p>
        </p:txBody>
      </p:sp>
    </p:spTree>
    <p:extLst>
      <p:ext uri="{BB962C8B-B14F-4D97-AF65-F5344CB8AC3E}">
        <p14:creationId xmlns:p14="http://schemas.microsoft.com/office/powerpoint/2010/main" val="42070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C116-C532-3FC1-3CB6-2720E1C9A659}"/>
              </a:ext>
            </a:extLst>
          </p:cNvPr>
          <p:cNvSpPr>
            <a:spLocks noGrp="1"/>
          </p:cNvSpPr>
          <p:nvPr>
            <p:ph type="title"/>
          </p:nvPr>
        </p:nvSpPr>
        <p:spPr/>
        <p:txBody>
          <a:bodyPr/>
          <a:lstStyle/>
          <a:p>
            <a:r>
              <a:rPr lang="en-US" dirty="0"/>
              <a:t>Building an Agenda: Sample Agenda Structure 2</a:t>
            </a:r>
          </a:p>
        </p:txBody>
      </p:sp>
      <p:sp>
        <p:nvSpPr>
          <p:cNvPr id="3" name="Content Placeholder 2">
            <a:extLst>
              <a:ext uri="{FF2B5EF4-FFF2-40B4-BE49-F238E27FC236}">
                <a16:creationId xmlns:a16="http://schemas.microsoft.com/office/drawing/2014/main" id="{A720C4C6-9252-8596-85EB-C537FCE3F883}"/>
              </a:ext>
            </a:extLst>
          </p:cNvPr>
          <p:cNvSpPr>
            <a:spLocks noGrp="1"/>
          </p:cNvSpPr>
          <p:nvPr>
            <p:ph idx="1"/>
          </p:nvPr>
        </p:nvSpPr>
        <p:spPr/>
        <p:txBody>
          <a:bodyPr>
            <a:noAutofit/>
          </a:bodyPr>
          <a:lstStyle/>
          <a:p>
            <a:r>
              <a:rPr lang="en-US" sz="2800" dirty="0"/>
              <a:t>Call to Order*</a:t>
            </a:r>
          </a:p>
          <a:p>
            <a:r>
              <a:rPr lang="en-US" sz="2800" dirty="0"/>
              <a:t>Adoption of the Agenda*</a:t>
            </a:r>
          </a:p>
          <a:p>
            <a:r>
              <a:rPr lang="en-US" sz="2800" dirty="0"/>
              <a:t>Public Comments*</a:t>
            </a:r>
          </a:p>
          <a:p>
            <a:r>
              <a:rPr lang="en-US" sz="2800" dirty="0"/>
              <a:t>Approval of the Minutes</a:t>
            </a:r>
          </a:p>
          <a:p>
            <a:r>
              <a:rPr lang="en-US" sz="2800" dirty="0"/>
              <a:t>Unfinished Business</a:t>
            </a:r>
          </a:p>
          <a:p>
            <a:r>
              <a:rPr lang="en-US" sz="2800" dirty="0"/>
              <a:t>New Business</a:t>
            </a:r>
          </a:p>
          <a:p>
            <a:r>
              <a:rPr lang="en-US" sz="2800" dirty="0"/>
              <a:t>Reports</a:t>
            </a:r>
          </a:p>
          <a:p>
            <a:r>
              <a:rPr lang="en-US" sz="2800" dirty="0"/>
              <a:t>Adjournment</a:t>
            </a:r>
          </a:p>
        </p:txBody>
      </p:sp>
      <p:sp>
        <p:nvSpPr>
          <p:cNvPr id="4" name="Slide Number Placeholder 3">
            <a:extLst>
              <a:ext uri="{FF2B5EF4-FFF2-40B4-BE49-F238E27FC236}">
                <a16:creationId xmlns:a16="http://schemas.microsoft.com/office/drawing/2014/main" id="{79892575-CA3B-A69E-B783-A9F72372FE50}"/>
              </a:ext>
            </a:extLst>
          </p:cNvPr>
          <p:cNvSpPr>
            <a:spLocks noGrp="1"/>
          </p:cNvSpPr>
          <p:nvPr>
            <p:ph type="sldNum" sz="quarter" idx="12"/>
          </p:nvPr>
        </p:nvSpPr>
        <p:spPr/>
        <p:txBody>
          <a:bodyPr/>
          <a:lstStyle/>
          <a:p>
            <a:fld id="{FC94C22D-D015-6649-B5C3-596F33FC97D2}" type="slidenum">
              <a:rPr lang="en-US" smtClean="0"/>
              <a:t>21</a:t>
            </a:fld>
            <a:endParaRPr lang="en-US"/>
          </a:p>
        </p:txBody>
      </p:sp>
    </p:spTree>
    <p:extLst>
      <p:ext uri="{BB962C8B-B14F-4D97-AF65-F5344CB8AC3E}">
        <p14:creationId xmlns:p14="http://schemas.microsoft.com/office/powerpoint/2010/main" val="277707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66495-FD32-1FE0-1D98-C0AB75416533}"/>
              </a:ext>
            </a:extLst>
          </p:cNvPr>
          <p:cNvSpPr>
            <a:spLocks noGrp="1"/>
          </p:cNvSpPr>
          <p:nvPr>
            <p:ph type="title"/>
          </p:nvPr>
        </p:nvSpPr>
        <p:spPr/>
        <p:txBody>
          <a:bodyPr/>
          <a:lstStyle/>
          <a:p>
            <a:r>
              <a:rPr lang="en-US" dirty="0"/>
              <a:t>Tools For Chairs Under Pressure</a:t>
            </a:r>
          </a:p>
        </p:txBody>
      </p:sp>
      <p:sp>
        <p:nvSpPr>
          <p:cNvPr id="3" name="Content Placeholder 2">
            <a:extLst>
              <a:ext uri="{FF2B5EF4-FFF2-40B4-BE49-F238E27FC236}">
                <a16:creationId xmlns:a16="http://schemas.microsoft.com/office/drawing/2014/main" id="{207AB602-AB15-A667-DDFC-67A2209CD0CE}"/>
              </a:ext>
            </a:extLst>
          </p:cNvPr>
          <p:cNvSpPr>
            <a:spLocks noGrp="1"/>
          </p:cNvSpPr>
          <p:nvPr>
            <p:ph idx="1"/>
          </p:nvPr>
        </p:nvSpPr>
        <p:spPr/>
        <p:txBody>
          <a:bodyPr/>
          <a:lstStyle/>
          <a:p>
            <a:r>
              <a:rPr lang="en-US" sz="2800" dirty="0"/>
              <a:t>You got this!</a:t>
            </a:r>
          </a:p>
          <a:p>
            <a:r>
              <a:rPr lang="en-US" sz="2800" dirty="0"/>
              <a:t>Deep breaths</a:t>
            </a:r>
          </a:p>
          <a:p>
            <a:r>
              <a:rPr lang="en-US" sz="2800" dirty="0"/>
              <a:t>Ensure members understand what is being considered</a:t>
            </a:r>
          </a:p>
          <a:p>
            <a:pPr lvl="1"/>
            <a:r>
              <a:rPr lang="en-US" sz="2600" dirty="0"/>
              <a:t>No such thing as repeating the motion too much</a:t>
            </a:r>
          </a:p>
          <a:p>
            <a:r>
              <a:rPr lang="en-US" sz="2800" dirty="0"/>
              <a:t>Alternating pro and con</a:t>
            </a:r>
          </a:p>
          <a:p>
            <a:r>
              <a:rPr lang="en-US" sz="2800" dirty="0"/>
              <a:t>Twice is the max on a motion</a:t>
            </a:r>
          </a:p>
          <a:p>
            <a:r>
              <a:rPr lang="en-US" sz="2800" dirty="0"/>
              <a:t>Time limits (default is each time one may speak for 10 minutes)</a:t>
            </a:r>
          </a:p>
          <a:p>
            <a:endParaRPr lang="en-US" dirty="0"/>
          </a:p>
        </p:txBody>
      </p:sp>
      <p:sp>
        <p:nvSpPr>
          <p:cNvPr id="4" name="Slide Number Placeholder 3">
            <a:extLst>
              <a:ext uri="{FF2B5EF4-FFF2-40B4-BE49-F238E27FC236}">
                <a16:creationId xmlns:a16="http://schemas.microsoft.com/office/drawing/2014/main" id="{9C21414D-D6AE-36F0-0540-4F0E39019BFF}"/>
              </a:ext>
            </a:extLst>
          </p:cNvPr>
          <p:cNvSpPr>
            <a:spLocks noGrp="1"/>
          </p:cNvSpPr>
          <p:nvPr>
            <p:ph type="sldNum" sz="quarter" idx="12"/>
          </p:nvPr>
        </p:nvSpPr>
        <p:spPr/>
        <p:txBody>
          <a:bodyPr/>
          <a:lstStyle/>
          <a:p>
            <a:fld id="{FC94C22D-D015-6649-B5C3-596F33FC97D2}" type="slidenum">
              <a:rPr lang="en-US" smtClean="0"/>
              <a:t>22</a:t>
            </a:fld>
            <a:endParaRPr lang="en-US"/>
          </a:p>
        </p:txBody>
      </p:sp>
    </p:spTree>
    <p:extLst>
      <p:ext uri="{BB962C8B-B14F-4D97-AF65-F5344CB8AC3E}">
        <p14:creationId xmlns:p14="http://schemas.microsoft.com/office/powerpoint/2010/main" val="1889047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2F7-E21C-AEF2-3D59-4EE557E66694}"/>
              </a:ext>
            </a:extLst>
          </p:cNvPr>
          <p:cNvSpPr>
            <a:spLocks noGrp="1"/>
          </p:cNvSpPr>
          <p:nvPr>
            <p:ph type="title"/>
          </p:nvPr>
        </p:nvSpPr>
        <p:spPr/>
        <p:txBody>
          <a:bodyPr/>
          <a:lstStyle/>
          <a:p>
            <a:r>
              <a:rPr lang="en-US" dirty="0"/>
              <a:t>Alternatives to Robert’s Rules of Order </a:t>
            </a:r>
          </a:p>
        </p:txBody>
      </p:sp>
      <p:sp>
        <p:nvSpPr>
          <p:cNvPr id="3" name="Content Placeholder 2">
            <a:extLst>
              <a:ext uri="{FF2B5EF4-FFF2-40B4-BE49-F238E27FC236}">
                <a16:creationId xmlns:a16="http://schemas.microsoft.com/office/drawing/2014/main" id="{057061AA-A265-839C-152E-BA4A29C953F2}"/>
              </a:ext>
            </a:extLst>
          </p:cNvPr>
          <p:cNvSpPr>
            <a:spLocks noGrp="1"/>
          </p:cNvSpPr>
          <p:nvPr>
            <p:ph idx="1"/>
          </p:nvPr>
        </p:nvSpPr>
        <p:spPr/>
        <p:txBody>
          <a:bodyPr/>
          <a:lstStyle/>
          <a:p>
            <a:r>
              <a:rPr lang="en-US" sz="2800" dirty="0">
                <a:hlinkClick r:id="rId3"/>
              </a:rPr>
              <a:t>Consensus Decision-Making: A Virtual Learning Center </a:t>
            </a:r>
            <a:endParaRPr lang="en-US" sz="2800" dirty="0"/>
          </a:p>
          <a:p>
            <a:r>
              <a:rPr lang="en-US" sz="2800" dirty="0">
                <a:hlinkClick r:id="rId4"/>
              </a:rPr>
              <a:t>Democratic Rules of Order </a:t>
            </a:r>
            <a:r>
              <a:rPr lang="en-US" sz="2800" dirty="0"/>
              <a:t>(this has to be purchased) </a:t>
            </a:r>
          </a:p>
          <a:p>
            <a:r>
              <a:rPr lang="en-US" sz="2800" dirty="0">
                <a:hlinkClick r:id="rId5"/>
              </a:rPr>
              <a:t>Simplified Rules of Order </a:t>
            </a:r>
            <a:endParaRPr lang="en-US" sz="2800" dirty="0"/>
          </a:p>
          <a:p>
            <a:r>
              <a:rPr lang="en-US" sz="2800" dirty="0">
                <a:hlinkClick r:id="rId6"/>
              </a:rPr>
              <a:t>Atwood’s Rules</a:t>
            </a:r>
            <a:endParaRPr lang="en-US" sz="2800" dirty="0"/>
          </a:p>
          <a:p>
            <a:r>
              <a:rPr lang="en-US" sz="2800" dirty="0">
                <a:hlinkClick r:id="rId7"/>
              </a:rPr>
              <a:t>Comparison of Robert’s Rules, Consensus Process and Dynamic Facilitation </a:t>
            </a:r>
            <a:r>
              <a:rPr lang="en-US" sz="2800" dirty="0"/>
              <a:t> </a:t>
            </a:r>
          </a:p>
          <a:p>
            <a:r>
              <a:rPr lang="en-US" sz="2800" dirty="0">
                <a:hlinkClick r:id="rId8"/>
              </a:rPr>
              <a:t>Martha’s Rules of Order </a:t>
            </a:r>
            <a:endParaRPr lang="en-US" sz="2800" dirty="0"/>
          </a:p>
          <a:p>
            <a:endParaRPr lang="en-US" dirty="0"/>
          </a:p>
        </p:txBody>
      </p:sp>
      <p:sp>
        <p:nvSpPr>
          <p:cNvPr id="4" name="Slide Number Placeholder 3">
            <a:extLst>
              <a:ext uri="{FF2B5EF4-FFF2-40B4-BE49-F238E27FC236}">
                <a16:creationId xmlns:a16="http://schemas.microsoft.com/office/drawing/2014/main" id="{D7784DF6-22F8-C44E-A092-B457B701BDD5}"/>
              </a:ext>
            </a:extLst>
          </p:cNvPr>
          <p:cNvSpPr>
            <a:spLocks noGrp="1"/>
          </p:cNvSpPr>
          <p:nvPr>
            <p:ph type="sldNum" sz="quarter" idx="12"/>
          </p:nvPr>
        </p:nvSpPr>
        <p:spPr/>
        <p:txBody>
          <a:bodyPr/>
          <a:lstStyle/>
          <a:p>
            <a:fld id="{FC94C22D-D015-6649-B5C3-596F33FC97D2}" type="slidenum">
              <a:rPr lang="en-US" smtClean="0"/>
              <a:t>23</a:t>
            </a:fld>
            <a:endParaRPr lang="en-US"/>
          </a:p>
        </p:txBody>
      </p:sp>
    </p:spTree>
    <p:extLst>
      <p:ext uri="{BB962C8B-B14F-4D97-AF65-F5344CB8AC3E}">
        <p14:creationId xmlns:p14="http://schemas.microsoft.com/office/powerpoint/2010/main" val="3668660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86D76-3B21-A761-F942-77B9C4462042}"/>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BBD00E81-BE6A-8D5E-E933-CEE4B4B45739}"/>
              </a:ext>
            </a:extLst>
          </p:cNvPr>
          <p:cNvSpPr>
            <a:spLocks noGrp="1"/>
          </p:cNvSpPr>
          <p:nvPr>
            <p:ph idx="1"/>
          </p:nvPr>
        </p:nvSpPr>
        <p:spPr/>
        <p:txBody>
          <a:bodyPr/>
          <a:lstStyle/>
          <a:p>
            <a:r>
              <a:rPr lang="en-US" sz="2800" dirty="0">
                <a:hlinkClick r:id="rId3"/>
              </a:rPr>
              <a:t>Robert’s Rules of Order in Brief</a:t>
            </a:r>
            <a:endParaRPr lang="en-US" sz="2800" dirty="0"/>
          </a:p>
          <a:p>
            <a:r>
              <a:rPr lang="en-US" sz="2800" dirty="0">
                <a:hlinkClick r:id="rId4"/>
              </a:rPr>
              <a:t>Robert’s Rules for Dummies</a:t>
            </a:r>
            <a:endParaRPr lang="en-US" sz="2800" dirty="0"/>
          </a:p>
          <a:p>
            <a:endParaRPr lang="en-US" sz="2800" dirty="0"/>
          </a:p>
          <a:p>
            <a:r>
              <a:rPr lang="en-US" sz="2800" dirty="0"/>
              <a:t>Questions: </a:t>
            </a:r>
            <a:r>
              <a:rPr lang="en-US" sz="2800" dirty="0">
                <a:hlinkClick r:id="rId5"/>
              </a:rPr>
              <a:t>info@asccc.org</a:t>
            </a:r>
            <a:endParaRPr lang="en-US" sz="2800" dirty="0"/>
          </a:p>
          <a:p>
            <a:r>
              <a:rPr lang="en-US" sz="2800" dirty="0"/>
              <a:t>Request a </a:t>
            </a:r>
            <a:r>
              <a:rPr lang="en-US" sz="2800" dirty="0">
                <a:hlinkClick r:id="rId6"/>
              </a:rPr>
              <a:t>local senate visit</a:t>
            </a:r>
            <a:r>
              <a:rPr lang="en-US" sz="2800" dirty="0"/>
              <a:t> or other visit</a:t>
            </a:r>
          </a:p>
          <a:p>
            <a:endParaRPr lang="en-US" dirty="0"/>
          </a:p>
        </p:txBody>
      </p:sp>
      <p:sp>
        <p:nvSpPr>
          <p:cNvPr id="4" name="Slide Number Placeholder 3">
            <a:extLst>
              <a:ext uri="{FF2B5EF4-FFF2-40B4-BE49-F238E27FC236}">
                <a16:creationId xmlns:a16="http://schemas.microsoft.com/office/drawing/2014/main" id="{A9B1138D-7E85-D3AE-2C03-F76AAF4DF646}"/>
              </a:ext>
            </a:extLst>
          </p:cNvPr>
          <p:cNvSpPr>
            <a:spLocks noGrp="1"/>
          </p:cNvSpPr>
          <p:nvPr>
            <p:ph type="sldNum" sz="quarter" idx="12"/>
          </p:nvPr>
        </p:nvSpPr>
        <p:spPr/>
        <p:txBody>
          <a:bodyPr/>
          <a:lstStyle/>
          <a:p>
            <a:fld id="{FC94C22D-D015-6649-B5C3-596F33FC97D2}" type="slidenum">
              <a:rPr lang="en-US" smtClean="0"/>
              <a:t>24</a:t>
            </a:fld>
            <a:endParaRPr lang="en-US"/>
          </a:p>
        </p:txBody>
      </p:sp>
    </p:spTree>
    <p:extLst>
      <p:ext uri="{BB962C8B-B14F-4D97-AF65-F5344CB8AC3E}">
        <p14:creationId xmlns:p14="http://schemas.microsoft.com/office/powerpoint/2010/main" val="1018992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748FD-23FF-8A76-46D0-00BF5765C7C7}"/>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3B13DA8F-D517-DA49-9777-F2EE06568E47}"/>
              </a:ext>
            </a:extLst>
          </p:cNvPr>
          <p:cNvSpPr>
            <a:spLocks noGrp="1"/>
          </p:cNvSpPr>
          <p:nvPr>
            <p:ph idx="1"/>
          </p:nvPr>
        </p:nvSpPr>
        <p:spPr/>
        <p:txBody>
          <a:bodyPr/>
          <a:lstStyle/>
          <a:p>
            <a:r>
              <a:rPr lang="en-US" sz="2800" dirty="0"/>
              <a:t>Move to approve presented courses </a:t>
            </a:r>
          </a:p>
          <a:p>
            <a:r>
              <a:rPr lang="en-US" sz="2800" dirty="0"/>
              <a:t>Move that coffee ought to be provided at all curriculum committee meetings </a:t>
            </a:r>
          </a:p>
          <a:p>
            <a:r>
              <a:rPr lang="en-US" sz="2800" dirty="0"/>
              <a:t>Move to change curricular management system</a:t>
            </a:r>
          </a:p>
          <a:p>
            <a:endParaRPr lang="en-US" dirty="0"/>
          </a:p>
        </p:txBody>
      </p:sp>
      <p:sp>
        <p:nvSpPr>
          <p:cNvPr id="4" name="Slide Number Placeholder 3">
            <a:extLst>
              <a:ext uri="{FF2B5EF4-FFF2-40B4-BE49-F238E27FC236}">
                <a16:creationId xmlns:a16="http://schemas.microsoft.com/office/drawing/2014/main" id="{30691DA7-FDC9-5993-240F-52577C4EBBAC}"/>
              </a:ext>
            </a:extLst>
          </p:cNvPr>
          <p:cNvSpPr>
            <a:spLocks noGrp="1"/>
          </p:cNvSpPr>
          <p:nvPr>
            <p:ph type="sldNum" sz="quarter" idx="12"/>
          </p:nvPr>
        </p:nvSpPr>
        <p:spPr/>
        <p:txBody>
          <a:bodyPr/>
          <a:lstStyle/>
          <a:p>
            <a:fld id="{FC94C22D-D015-6649-B5C3-596F33FC97D2}" type="slidenum">
              <a:rPr lang="en-US" smtClean="0"/>
              <a:t>25</a:t>
            </a:fld>
            <a:endParaRPr lang="en-US"/>
          </a:p>
        </p:txBody>
      </p:sp>
    </p:spTree>
    <p:extLst>
      <p:ext uri="{BB962C8B-B14F-4D97-AF65-F5344CB8AC3E}">
        <p14:creationId xmlns:p14="http://schemas.microsoft.com/office/powerpoint/2010/main" val="169535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DD9DD-2488-43DA-A94B-09FB20F7AE51}"/>
              </a:ext>
            </a:extLst>
          </p:cNvPr>
          <p:cNvSpPr>
            <a:spLocks noGrp="1"/>
          </p:cNvSpPr>
          <p:nvPr>
            <p:ph type="title"/>
          </p:nvPr>
        </p:nvSpPr>
        <p:spPr/>
        <p:txBody>
          <a:bodyPr/>
          <a:lstStyle/>
          <a:p>
            <a:r>
              <a:rPr lang="en-US" dirty="0"/>
              <a:t>Session Description</a:t>
            </a:r>
          </a:p>
        </p:txBody>
      </p:sp>
      <p:sp>
        <p:nvSpPr>
          <p:cNvPr id="3" name="Content Placeholder 2">
            <a:extLst>
              <a:ext uri="{FF2B5EF4-FFF2-40B4-BE49-F238E27FC236}">
                <a16:creationId xmlns:a16="http://schemas.microsoft.com/office/drawing/2014/main" id="{6EA3140A-1479-308E-D755-D7979B98F520}"/>
              </a:ext>
            </a:extLst>
          </p:cNvPr>
          <p:cNvSpPr>
            <a:spLocks noGrp="1"/>
          </p:cNvSpPr>
          <p:nvPr>
            <p:ph idx="1"/>
          </p:nvPr>
        </p:nvSpPr>
        <p:spPr/>
        <p:txBody>
          <a:bodyPr>
            <a:normAutofit/>
          </a:bodyPr>
          <a:lstStyle/>
          <a:p>
            <a:r>
              <a:rPr lang="en-US" sz="2800" dirty="0"/>
              <a:t>Parliamentary procedure provides guidelines for running effective meetings.  For example, Robert’s Rules of Order Newly Revised aims to facilitate an organization to work out satisfactory solutions to the greatest number of questions in the least amount of time, while still providing folks the opportunity to discuss and share diverse views.  Join this interactive session to learn the basics of how to effectively run meetings and practice running and contributing to meetings of deliberative bodies.</a:t>
            </a:r>
          </a:p>
        </p:txBody>
      </p:sp>
      <p:sp>
        <p:nvSpPr>
          <p:cNvPr id="4" name="Slide Number Placeholder 3">
            <a:extLst>
              <a:ext uri="{FF2B5EF4-FFF2-40B4-BE49-F238E27FC236}">
                <a16:creationId xmlns:a16="http://schemas.microsoft.com/office/drawing/2014/main" id="{EFCA807E-E350-A967-5655-EEB31BE73DFD}"/>
              </a:ext>
            </a:extLst>
          </p:cNvPr>
          <p:cNvSpPr>
            <a:spLocks noGrp="1"/>
          </p:cNvSpPr>
          <p:nvPr>
            <p:ph type="sldNum" sz="quarter" idx="12"/>
          </p:nvPr>
        </p:nvSpPr>
        <p:spPr/>
        <p:txBody>
          <a:bodyPr/>
          <a:lstStyle/>
          <a:p>
            <a:fld id="{FC94C22D-D015-6649-B5C3-596F33FC97D2}" type="slidenum">
              <a:rPr lang="en-US" smtClean="0"/>
              <a:t>3</a:t>
            </a:fld>
            <a:endParaRPr lang="en-US"/>
          </a:p>
        </p:txBody>
      </p:sp>
    </p:spTree>
    <p:extLst>
      <p:ext uri="{BB962C8B-B14F-4D97-AF65-F5344CB8AC3E}">
        <p14:creationId xmlns:p14="http://schemas.microsoft.com/office/powerpoint/2010/main" val="29347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9F96-E058-5D0E-AE85-3F3DEE368466}"/>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6F5A4D5C-6143-F84C-BE78-51B6CE9BC616}"/>
              </a:ext>
            </a:extLst>
          </p:cNvPr>
          <p:cNvSpPr>
            <a:spLocks noGrp="1"/>
          </p:cNvSpPr>
          <p:nvPr>
            <p:ph idx="1"/>
          </p:nvPr>
        </p:nvSpPr>
        <p:spPr/>
        <p:txBody>
          <a:bodyPr>
            <a:normAutofit lnSpcReduction="10000"/>
          </a:bodyPr>
          <a:lstStyle/>
          <a:p>
            <a:r>
              <a:rPr lang="en-US" sz="2800" dirty="0"/>
              <a:t>Role &amp; principles of parliamentary procedure</a:t>
            </a:r>
          </a:p>
          <a:p>
            <a:r>
              <a:rPr lang="en-US" sz="2800" dirty="0"/>
              <a:t>Basics of Robert’s Rules of Order Newly Revised</a:t>
            </a:r>
          </a:p>
          <a:p>
            <a:r>
              <a:rPr lang="en-US" sz="2800" dirty="0"/>
              <a:t>Relationship between parliamentary procedure and Brown Act</a:t>
            </a:r>
          </a:p>
          <a:p>
            <a:r>
              <a:rPr lang="en-US" sz="2800" dirty="0"/>
              <a:t>Building an agenda</a:t>
            </a:r>
          </a:p>
          <a:p>
            <a:r>
              <a:rPr lang="en-US" sz="2800" dirty="0"/>
              <a:t>Relationship between curriculum committee and academic senate</a:t>
            </a:r>
          </a:p>
          <a:p>
            <a:r>
              <a:rPr lang="en-US" sz="2800" dirty="0"/>
              <a:t>Tools for chairs</a:t>
            </a:r>
          </a:p>
          <a:p>
            <a:r>
              <a:rPr lang="en-US" sz="2800" dirty="0"/>
              <a:t>Resources, including alternatives to Robert’s Rules</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F62E7732-D420-3220-EF95-5DB7A3F27E11}"/>
              </a:ext>
            </a:extLst>
          </p:cNvPr>
          <p:cNvSpPr>
            <a:spLocks noGrp="1"/>
          </p:cNvSpPr>
          <p:nvPr>
            <p:ph type="sldNum" sz="quarter" idx="12"/>
          </p:nvPr>
        </p:nvSpPr>
        <p:spPr/>
        <p:txBody>
          <a:bodyPr/>
          <a:lstStyle/>
          <a:p>
            <a:fld id="{FC94C22D-D015-6649-B5C3-596F33FC97D2}" type="slidenum">
              <a:rPr lang="en-US" smtClean="0"/>
              <a:t>4</a:t>
            </a:fld>
            <a:endParaRPr lang="en-US"/>
          </a:p>
        </p:txBody>
      </p:sp>
    </p:spTree>
    <p:extLst>
      <p:ext uri="{BB962C8B-B14F-4D97-AF65-F5344CB8AC3E}">
        <p14:creationId xmlns:p14="http://schemas.microsoft.com/office/powerpoint/2010/main" val="1191432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49265-DCF7-3259-764B-8F529CA549EB}"/>
              </a:ext>
            </a:extLst>
          </p:cNvPr>
          <p:cNvSpPr>
            <a:spLocks noGrp="1"/>
          </p:cNvSpPr>
          <p:nvPr>
            <p:ph type="title"/>
          </p:nvPr>
        </p:nvSpPr>
        <p:spPr/>
        <p:txBody>
          <a:bodyPr/>
          <a:lstStyle/>
          <a:p>
            <a:r>
              <a:rPr lang="en-US" dirty="0"/>
              <a:t>Role of Parliamentary Procedure</a:t>
            </a:r>
          </a:p>
        </p:txBody>
      </p:sp>
      <p:sp>
        <p:nvSpPr>
          <p:cNvPr id="3" name="Content Placeholder 2">
            <a:extLst>
              <a:ext uri="{FF2B5EF4-FFF2-40B4-BE49-F238E27FC236}">
                <a16:creationId xmlns:a16="http://schemas.microsoft.com/office/drawing/2014/main" id="{4A2D99A2-19CE-47ED-CC66-C8BD54E6811D}"/>
              </a:ext>
            </a:extLst>
          </p:cNvPr>
          <p:cNvSpPr>
            <a:spLocks noGrp="1"/>
          </p:cNvSpPr>
          <p:nvPr>
            <p:ph idx="1"/>
          </p:nvPr>
        </p:nvSpPr>
        <p:spPr/>
        <p:txBody>
          <a:bodyPr/>
          <a:lstStyle/>
          <a:p>
            <a:r>
              <a:rPr lang="en-US" sz="2800" dirty="0"/>
              <a:t>Effective meeting management</a:t>
            </a:r>
          </a:p>
          <a:p>
            <a:r>
              <a:rPr lang="en-US" sz="2800" dirty="0"/>
              <a:t>Arrive at the general will on the greatest number of questions in the minimum amount of time, while being inclusive</a:t>
            </a:r>
          </a:p>
          <a:p>
            <a:r>
              <a:rPr lang="en-US" sz="2800" dirty="0"/>
              <a:t>Reach decisions regardless of whether there is total harmony or impassioned division of opinion</a:t>
            </a:r>
          </a:p>
          <a:p>
            <a:endParaRPr lang="en-US" dirty="0"/>
          </a:p>
        </p:txBody>
      </p:sp>
      <p:sp>
        <p:nvSpPr>
          <p:cNvPr id="4" name="Slide Number Placeholder 3">
            <a:extLst>
              <a:ext uri="{FF2B5EF4-FFF2-40B4-BE49-F238E27FC236}">
                <a16:creationId xmlns:a16="http://schemas.microsoft.com/office/drawing/2014/main" id="{2B1204BD-201F-7BAF-F472-33267296874F}"/>
              </a:ext>
            </a:extLst>
          </p:cNvPr>
          <p:cNvSpPr>
            <a:spLocks noGrp="1"/>
          </p:cNvSpPr>
          <p:nvPr>
            <p:ph type="sldNum" sz="quarter" idx="12"/>
          </p:nvPr>
        </p:nvSpPr>
        <p:spPr/>
        <p:txBody>
          <a:bodyPr/>
          <a:lstStyle/>
          <a:p>
            <a:fld id="{FC94C22D-D015-6649-B5C3-596F33FC97D2}" type="slidenum">
              <a:rPr lang="en-US" smtClean="0"/>
              <a:t>5</a:t>
            </a:fld>
            <a:endParaRPr lang="en-US"/>
          </a:p>
        </p:txBody>
      </p:sp>
    </p:spTree>
    <p:extLst>
      <p:ext uri="{BB962C8B-B14F-4D97-AF65-F5344CB8AC3E}">
        <p14:creationId xmlns:p14="http://schemas.microsoft.com/office/powerpoint/2010/main" val="319761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416A0-7E62-59F0-8A04-A90BAF5B35C6}"/>
              </a:ext>
            </a:extLst>
          </p:cNvPr>
          <p:cNvSpPr>
            <a:spLocks noGrp="1"/>
          </p:cNvSpPr>
          <p:nvPr>
            <p:ph type="title"/>
          </p:nvPr>
        </p:nvSpPr>
        <p:spPr/>
        <p:txBody>
          <a:bodyPr/>
          <a:lstStyle/>
          <a:p>
            <a:r>
              <a:rPr lang="en-US" dirty="0"/>
              <a:t>Principles of Parliamentary Procedure</a:t>
            </a:r>
          </a:p>
        </p:txBody>
      </p:sp>
      <p:sp>
        <p:nvSpPr>
          <p:cNvPr id="3" name="Content Placeholder 2">
            <a:extLst>
              <a:ext uri="{FF2B5EF4-FFF2-40B4-BE49-F238E27FC236}">
                <a16:creationId xmlns:a16="http://schemas.microsoft.com/office/drawing/2014/main" id="{3883FAB4-6843-1514-833E-FDD6F7758800}"/>
              </a:ext>
            </a:extLst>
          </p:cNvPr>
          <p:cNvSpPr>
            <a:spLocks noGrp="1"/>
          </p:cNvSpPr>
          <p:nvPr>
            <p:ph idx="1"/>
          </p:nvPr>
        </p:nvSpPr>
        <p:spPr/>
        <p:txBody>
          <a:bodyPr/>
          <a:lstStyle/>
          <a:p>
            <a:r>
              <a:rPr lang="en-US" sz="2800" dirty="0"/>
              <a:t>All voices are heard</a:t>
            </a:r>
          </a:p>
          <a:p>
            <a:r>
              <a:rPr lang="en-US" sz="2800" dirty="0"/>
              <a:t>Ability for each member to provide input on topics</a:t>
            </a:r>
          </a:p>
          <a:p>
            <a:r>
              <a:rPr lang="en-US" sz="2800" dirty="0"/>
              <a:t>All members have equal rights, privileges, and obligations</a:t>
            </a:r>
          </a:p>
          <a:p>
            <a:r>
              <a:rPr lang="en-US" sz="2800" dirty="0"/>
              <a:t>Full and free discussion with a diversity of ideas</a:t>
            </a:r>
          </a:p>
          <a:p>
            <a:r>
              <a:rPr lang="en-US" sz="2800" dirty="0"/>
              <a:t>Maintenance of order</a:t>
            </a:r>
          </a:p>
          <a:p>
            <a:endParaRPr lang="en-US" dirty="0"/>
          </a:p>
        </p:txBody>
      </p:sp>
      <p:sp>
        <p:nvSpPr>
          <p:cNvPr id="4" name="Slide Number Placeholder 3">
            <a:extLst>
              <a:ext uri="{FF2B5EF4-FFF2-40B4-BE49-F238E27FC236}">
                <a16:creationId xmlns:a16="http://schemas.microsoft.com/office/drawing/2014/main" id="{8548A454-F26E-C13B-CE17-5935756F24B8}"/>
              </a:ext>
            </a:extLst>
          </p:cNvPr>
          <p:cNvSpPr>
            <a:spLocks noGrp="1"/>
          </p:cNvSpPr>
          <p:nvPr>
            <p:ph type="sldNum" sz="quarter" idx="12"/>
          </p:nvPr>
        </p:nvSpPr>
        <p:spPr/>
        <p:txBody>
          <a:bodyPr/>
          <a:lstStyle/>
          <a:p>
            <a:fld id="{FC94C22D-D015-6649-B5C3-596F33FC97D2}" type="slidenum">
              <a:rPr lang="en-US" smtClean="0"/>
              <a:t>6</a:t>
            </a:fld>
            <a:endParaRPr lang="en-US"/>
          </a:p>
        </p:txBody>
      </p:sp>
    </p:spTree>
    <p:extLst>
      <p:ext uri="{BB962C8B-B14F-4D97-AF65-F5344CB8AC3E}">
        <p14:creationId xmlns:p14="http://schemas.microsoft.com/office/powerpoint/2010/main" val="194010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F0712-A34B-4B9C-4D4F-286C9A38DEAD}"/>
              </a:ext>
            </a:extLst>
          </p:cNvPr>
          <p:cNvSpPr>
            <a:spLocks noGrp="1"/>
          </p:cNvSpPr>
          <p:nvPr>
            <p:ph type="title"/>
          </p:nvPr>
        </p:nvSpPr>
        <p:spPr/>
        <p:txBody>
          <a:bodyPr/>
          <a:lstStyle/>
          <a:p>
            <a:r>
              <a:rPr lang="en-US" dirty="0"/>
              <a:t>Role of the Chair</a:t>
            </a:r>
          </a:p>
        </p:txBody>
      </p:sp>
      <p:sp>
        <p:nvSpPr>
          <p:cNvPr id="3" name="Content Placeholder 2">
            <a:extLst>
              <a:ext uri="{FF2B5EF4-FFF2-40B4-BE49-F238E27FC236}">
                <a16:creationId xmlns:a16="http://schemas.microsoft.com/office/drawing/2014/main" id="{EA9918C2-C93C-39C2-603B-184C6D2888EB}"/>
              </a:ext>
            </a:extLst>
          </p:cNvPr>
          <p:cNvSpPr>
            <a:spLocks noGrp="1"/>
          </p:cNvSpPr>
          <p:nvPr>
            <p:ph idx="1"/>
          </p:nvPr>
        </p:nvSpPr>
        <p:spPr/>
        <p:txBody>
          <a:bodyPr>
            <a:noAutofit/>
          </a:bodyPr>
          <a:lstStyle/>
          <a:p>
            <a:r>
              <a:rPr lang="en-US" sz="2400" dirty="0"/>
              <a:t>Introduces agenda items and provides factual context</a:t>
            </a:r>
          </a:p>
          <a:p>
            <a:r>
              <a:rPr lang="en-US" sz="2400" dirty="0"/>
              <a:t>Recognizes speakers</a:t>
            </a:r>
          </a:p>
          <a:p>
            <a:r>
              <a:rPr lang="en-US" sz="2400" dirty="0"/>
              <a:t>Keeps discussion centered on current item/motion</a:t>
            </a:r>
          </a:p>
          <a:p>
            <a:r>
              <a:rPr lang="en-US" sz="2400" dirty="0"/>
              <a:t>Facilitates votes on motions and other items, and announces the results</a:t>
            </a:r>
          </a:p>
          <a:p>
            <a:r>
              <a:rPr lang="en-US" sz="2400" dirty="0"/>
              <a:t>Ensures that all members understands exactly what is being voted on</a:t>
            </a:r>
          </a:p>
          <a:p>
            <a:r>
              <a:rPr lang="en-US" sz="2400" dirty="0"/>
              <a:t>Remains impartial during the debate</a:t>
            </a:r>
          </a:p>
          <a:p>
            <a:r>
              <a:rPr lang="en-US" sz="2400" dirty="0"/>
              <a:t>Maintains the integrity of the parliamentary process</a:t>
            </a:r>
          </a:p>
        </p:txBody>
      </p:sp>
      <p:sp>
        <p:nvSpPr>
          <p:cNvPr id="4" name="Slide Number Placeholder 3">
            <a:extLst>
              <a:ext uri="{FF2B5EF4-FFF2-40B4-BE49-F238E27FC236}">
                <a16:creationId xmlns:a16="http://schemas.microsoft.com/office/drawing/2014/main" id="{E4520935-8117-EE0F-7163-F4AF44C77796}"/>
              </a:ext>
            </a:extLst>
          </p:cNvPr>
          <p:cNvSpPr>
            <a:spLocks noGrp="1"/>
          </p:cNvSpPr>
          <p:nvPr>
            <p:ph type="sldNum" sz="quarter" idx="12"/>
          </p:nvPr>
        </p:nvSpPr>
        <p:spPr/>
        <p:txBody>
          <a:bodyPr/>
          <a:lstStyle/>
          <a:p>
            <a:fld id="{FC94C22D-D015-6649-B5C3-596F33FC97D2}" type="slidenum">
              <a:rPr lang="en-US" smtClean="0"/>
              <a:t>7</a:t>
            </a:fld>
            <a:endParaRPr lang="en-US"/>
          </a:p>
        </p:txBody>
      </p:sp>
    </p:spTree>
    <p:extLst>
      <p:ext uri="{BB962C8B-B14F-4D97-AF65-F5344CB8AC3E}">
        <p14:creationId xmlns:p14="http://schemas.microsoft.com/office/powerpoint/2010/main" val="151509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BA396-359C-5349-DE67-6981D00AD8CF}"/>
              </a:ext>
            </a:extLst>
          </p:cNvPr>
          <p:cNvSpPr>
            <a:spLocks noGrp="1"/>
          </p:cNvSpPr>
          <p:nvPr>
            <p:ph type="title"/>
          </p:nvPr>
        </p:nvSpPr>
        <p:spPr/>
        <p:txBody>
          <a:bodyPr/>
          <a:lstStyle/>
          <a:p>
            <a:r>
              <a:rPr lang="en-US" dirty="0"/>
              <a:t>Quorum</a:t>
            </a:r>
          </a:p>
        </p:txBody>
      </p:sp>
      <p:sp>
        <p:nvSpPr>
          <p:cNvPr id="3" name="Content Placeholder 2">
            <a:extLst>
              <a:ext uri="{FF2B5EF4-FFF2-40B4-BE49-F238E27FC236}">
                <a16:creationId xmlns:a16="http://schemas.microsoft.com/office/drawing/2014/main" id="{C4D4D3A5-95E9-E96C-71B7-333B655F8C6D}"/>
              </a:ext>
            </a:extLst>
          </p:cNvPr>
          <p:cNvSpPr>
            <a:spLocks noGrp="1"/>
          </p:cNvSpPr>
          <p:nvPr>
            <p:ph idx="1"/>
          </p:nvPr>
        </p:nvSpPr>
        <p:spPr/>
        <p:txBody>
          <a:bodyPr/>
          <a:lstStyle/>
          <a:p>
            <a:r>
              <a:rPr lang="en-US" sz="2800" dirty="0"/>
              <a:t>Must have quorum to make decisions</a:t>
            </a:r>
          </a:p>
          <a:p>
            <a:r>
              <a:rPr lang="en-US" sz="2800" dirty="0"/>
              <a:t>Majority of voting members (more than half)</a:t>
            </a:r>
          </a:p>
          <a:p>
            <a:r>
              <a:rPr lang="en-US" sz="2800" dirty="0"/>
              <a:t>Must be maintained throughout meeting</a:t>
            </a:r>
          </a:p>
          <a:p>
            <a:endParaRPr lang="en-US" sz="2800" dirty="0"/>
          </a:p>
          <a:p>
            <a:r>
              <a:rPr lang="en-US" sz="2800" dirty="0"/>
              <a:t>Note that your bylaws may define quorum differently</a:t>
            </a:r>
          </a:p>
          <a:p>
            <a:endParaRPr lang="en-US" dirty="0"/>
          </a:p>
        </p:txBody>
      </p:sp>
      <p:sp>
        <p:nvSpPr>
          <p:cNvPr id="4" name="Slide Number Placeholder 3">
            <a:extLst>
              <a:ext uri="{FF2B5EF4-FFF2-40B4-BE49-F238E27FC236}">
                <a16:creationId xmlns:a16="http://schemas.microsoft.com/office/drawing/2014/main" id="{5799A9F6-2157-9086-AEFB-735132919E1A}"/>
              </a:ext>
            </a:extLst>
          </p:cNvPr>
          <p:cNvSpPr>
            <a:spLocks noGrp="1"/>
          </p:cNvSpPr>
          <p:nvPr>
            <p:ph type="sldNum" sz="quarter" idx="12"/>
          </p:nvPr>
        </p:nvSpPr>
        <p:spPr/>
        <p:txBody>
          <a:bodyPr/>
          <a:lstStyle/>
          <a:p>
            <a:fld id="{FC94C22D-D015-6649-B5C3-596F33FC97D2}" type="slidenum">
              <a:rPr lang="en-US" smtClean="0"/>
              <a:t>8</a:t>
            </a:fld>
            <a:endParaRPr lang="en-US"/>
          </a:p>
        </p:txBody>
      </p:sp>
    </p:spTree>
    <p:extLst>
      <p:ext uri="{BB962C8B-B14F-4D97-AF65-F5344CB8AC3E}">
        <p14:creationId xmlns:p14="http://schemas.microsoft.com/office/powerpoint/2010/main" val="538890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F6C4E-F7E9-8D5B-6C73-D54969A751F5}"/>
              </a:ext>
            </a:extLst>
          </p:cNvPr>
          <p:cNvSpPr>
            <a:spLocks noGrp="1"/>
          </p:cNvSpPr>
          <p:nvPr>
            <p:ph type="title"/>
          </p:nvPr>
        </p:nvSpPr>
        <p:spPr/>
        <p:txBody>
          <a:bodyPr/>
          <a:lstStyle/>
          <a:p>
            <a:r>
              <a:rPr lang="en-US" dirty="0"/>
              <a:t>Basic Process for Motions</a:t>
            </a:r>
          </a:p>
        </p:txBody>
      </p:sp>
      <p:sp>
        <p:nvSpPr>
          <p:cNvPr id="3" name="Content Placeholder 2">
            <a:extLst>
              <a:ext uri="{FF2B5EF4-FFF2-40B4-BE49-F238E27FC236}">
                <a16:creationId xmlns:a16="http://schemas.microsoft.com/office/drawing/2014/main" id="{33B1D796-6DAA-0D28-1210-95641DD85413}"/>
              </a:ext>
            </a:extLst>
          </p:cNvPr>
          <p:cNvSpPr>
            <a:spLocks noGrp="1"/>
          </p:cNvSpPr>
          <p:nvPr>
            <p:ph idx="1"/>
          </p:nvPr>
        </p:nvSpPr>
        <p:spPr/>
        <p:txBody>
          <a:bodyPr>
            <a:noAutofit/>
          </a:bodyPr>
          <a:lstStyle/>
          <a:p>
            <a:r>
              <a:rPr lang="en-US" sz="2400" dirty="0"/>
              <a:t>Member obtains recognition of the chair</a:t>
            </a:r>
          </a:p>
          <a:p>
            <a:r>
              <a:rPr lang="en-US" sz="2400" dirty="0"/>
              <a:t>Member makes a motion</a:t>
            </a:r>
          </a:p>
          <a:p>
            <a:r>
              <a:rPr lang="en-US" sz="2400" dirty="0"/>
              <a:t>Motion must be seconded by another member</a:t>
            </a:r>
          </a:p>
          <a:p>
            <a:r>
              <a:rPr lang="en-US" sz="2400" dirty="0"/>
              <a:t>Chair states the motion and opens debate</a:t>
            </a:r>
          </a:p>
          <a:p>
            <a:r>
              <a:rPr lang="en-US" sz="2400" dirty="0"/>
              <a:t>Maker of motion may speak first in debate</a:t>
            </a:r>
          </a:p>
          <a:p>
            <a:r>
              <a:rPr lang="en-US" sz="2400" dirty="0"/>
              <a:t>Debate ensues</a:t>
            </a:r>
          </a:p>
          <a:p>
            <a:r>
              <a:rPr lang="en-US" sz="2400" dirty="0"/>
              <a:t>Chair puts the question, aka facilitates the vote</a:t>
            </a:r>
          </a:p>
          <a:p>
            <a:r>
              <a:rPr lang="en-US" sz="2400" dirty="0"/>
              <a:t>Chair announces the results</a:t>
            </a:r>
          </a:p>
          <a:p>
            <a:r>
              <a:rPr lang="en-US" sz="2400" dirty="0"/>
              <a:t>Note: Brown Act requires all votes be listed in the minutes</a:t>
            </a:r>
          </a:p>
        </p:txBody>
      </p:sp>
      <p:sp>
        <p:nvSpPr>
          <p:cNvPr id="4" name="Slide Number Placeholder 3">
            <a:extLst>
              <a:ext uri="{FF2B5EF4-FFF2-40B4-BE49-F238E27FC236}">
                <a16:creationId xmlns:a16="http://schemas.microsoft.com/office/drawing/2014/main" id="{A6283E8C-AD55-A432-7A90-1A8870919D2B}"/>
              </a:ext>
            </a:extLst>
          </p:cNvPr>
          <p:cNvSpPr>
            <a:spLocks noGrp="1"/>
          </p:cNvSpPr>
          <p:nvPr>
            <p:ph type="sldNum" sz="quarter" idx="12"/>
          </p:nvPr>
        </p:nvSpPr>
        <p:spPr/>
        <p:txBody>
          <a:bodyPr/>
          <a:lstStyle/>
          <a:p>
            <a:fld id="{FC94C22D-D015-6649-B5C3-596F33FC97D2}" type="slidenum">
              <a:rPr lang="en-US" smtClean="0"/>
              <a:t>9</a:t>
            </a:fld>
            <a:endParaRPr lang="en-US"/>
          </a:p>
        </p:txBody>
      </p:sp>
    </p:spTree>
    <p:extLst>
      <p:ext uri="{BB962C8B-B14F-4D97-AF65-F5344CB8AC3E}">
        <p14:creationId xmlns:p14="http://schemas.microsoft.com/office/powerpoint/2010/main" val="3639318179"/>
      </p:ext>
    </p:extLst>
  </p:cSld>
  <p:clrMapOvr>
    <a:masterClrMapping/>
  </p:clrMapOvr>
</p:sld>
</file>

<file path=ppt/theme/theme1.xml><?xml version="1.0" encoding="utf-8"?>
<a:theme xmlns:a="http://schemas.openxmlformats.org/drawingml/2006/main" name="Office Theme">
  <a:themeElements>
    <a:clrScheme name="ASCCC CI">
      <a:dk1>
        <a:srgbClr val="000000"/>
      </a:dk1>
      <a:lt1>
        <a:srgbClr val="FFFFFF"/>
      </a:lt1>
      <a:dk2>
        <a:srgbClr val="002C38"/>
      </a:dk2>
      <a:lt2>
        <a:srgbClr val="DDD8CD"/>
      </a:lt2>
      <a:accent1>
        <a:srgbClr val="009186"/>
      </a:accent1>
      <a:accent2>
        <a:srgbClr val="FF5746"/>
      </a:accent2>
      <a:accent3>
        <a:srgbClr val="F4C04F"/>
      </a:accent3>
      <a:accent4>
        <a:srgbClr val="A33749"/>
      </a:accent4>
      <a:accent5>
        <a:srgbClr val="007071"/>
      </a:accent5>
      <a:accent6>
        <a:srgbClr val="4F3245"/>
      </a:accent6>
      <a:hlink>
        <a:srgbClr val="007071"/>
      </a:hlink>
      <a:folHlink>
        <a:srgbClr val="007071"/>
      </a:folHlink>
    </a:clrScheme>
    <a:fontScheme name="Lato">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CCC CI 2023 ppt template 1.pptx" id="{88D7356C-1BAF-0344-83D8-EF8EBFBD982B}" vid="{04DF4248-A906-6D4C-9CDB-891F4384AD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ASCCC CI 2023 ppt template 1</Template>
  <TotalTime>131</TotalTime>
  <Words>1298</Words>
  <Application>Microsoft Office PowerPoint</Application>
  <PresentationFormat>Widescreen</PresentationFormat>
  <Paragraphs>285</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Georgia</vt:lpstr>
      <vt:lpstr>Office Theme</vt:lpstr>
      <vt:lpstr>Parliamentary Procedure</vt:lpstr>
      <vt:lpstr>Presenters</vt:lpstr>
      <vt:lpstr>Session Description</vt:lpstr>
      <vt:lpstr>Outline</vt:lpstr>
      <vt:lpstr>Role of Parliamentary Procedure</vt:lpstr>
      <vt:lpstr>Principles of Parliamentary Procedure</vt:lpstr>
      <vt:lpstr>Role of the Chair</vt:lpstr>
      <vt:lpstr>Quorum</vt:lpstr>
      <vt:lpstr>Basic Process for Motions</vt:lpstr>
      <vt:lpstr>Rules of Engagement</vt:lpstr>
      <vt:lpstr>General Rules of Debate (partial)</vt:lpstr>
      <vt:lpstr>Request for Information, Parliamentary Inquiry, and Point of Order</vt:lpstr>
      <vt:lpstr>A Few Common Motions</vt:lpstr>
      <vt:lpstr>Unanimous Consent</vt:lpstr>
      <vt:lpstr>Chair’s Participation in Voting</vt:lpstr>
      <vt:lpstr>Role of Parliamentarian</vt:lpstr>
      <vt:lpstr>Relationship Between Parliamentary Procedure and the Brown Act</vt:lpstr>
      <vt:lpstr>Professional Development Opportunities</vt:lpstr>
      <vt:lpstr>Relationship Between Curriculum and Academic Senate</vt:lpstr>
      <vt:lpstr>Building an Agenda: Sample Agenda Structure 1</vt:lpstr>
      <vt:lpstr>Building an Agenda: Sample Agenda Structure 2</vt:lpstr>
      <vt:lpstr>Tools For Chairs Under Pressure</vt:lpstr>
      <vt:lpstr>Alternatives to Robert’s Rules of Order </vt:lpstr>
      <vt:lpstr>Resources</vt:lpstr>
      <vt:lpstr>Practice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Erik Reese</dc:creator>
  <cp:keywords/>
  <dc:description/>
  <cp:lastModifiedBy>Maria Radhika Albert</cp:lastModifiedBy>
  <cp:revision>64</cp:revision>
  <dcterms:created xsi:type="dcterms:W3CDTF">2023-06-28T22:11:11Z</dcterms:created>
  <dcterms:modified xsi:type="dcterms:W3CDTF">2023-09-25T19:33:08Z</dcterms:modified>
  <cp:category/>
</cp:coreProperties>
</file>