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6"/>
  </p:notesMasterIdLst>
  <p:handoutMasterIdLst>
    <p:handoutMasterId r:id="rId7"/>
  </p:handoutMasterIdLst>
  <p:sldIdLst>
    <p:sldId id="256"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EB Garamond" pitchFamily="2" charset="0"/>
      <p:regular r:id="rId12"/>
      <p:bold r:id="rId13"/>
      <p:italic r:id="rId14"/>
      <p:boldItalic r:id="rId15"/>
    </p:embeddedFont>
    <p:embeddedFont>
      <p:font typeface="Open Sans" panose="020B0606030504020204" pitchFamily="3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CDA"/>
    <a:srgbClr val="888888"/>
    <a:srgbClr val="EEEE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116" d="100"/>
          <a:sy n="116" d="100"/>
        </p:scale>
        <p:origin x="132" y="246"/>
      </p:cViewPr>
      <p:guideLst/>
    </p:cSldViewPr>
  </p:slideViewPr>
  <p:notesTextViewPr>
    <p:cViewPr>
      <p:scale>
        <a:sx n="1" d="1"/>
        <a:sy n="1" d="1"/>
      </p:scale>
      <p:origin x="0" y="0"/>
    </p:cViewPr>
  </p:notesTextViewPr>
  <p:notesViewPr>
    <p:cSldViewPr snapToGrid="0">
      <p:cViewPr varScale="1">
        <p:scale>
          <a:sx n="127" d="100"/>
          <a:sy n="127" d="100"/>
        </p:scale>
        <p:origin x="4908" y="1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7602B5-A647-4683-9AE6-9563373CAB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7AD7213-C52D-4C43-AAE5-5DE8F43EDF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7B9417-F33D-4BD7-B6A6-D2482E7A7D02}" type="datetimeFigureOut">
              <a:rPr lang="en-US" smtClean="0"/>
              <a:t>8/22/2023</a:t>
            </a:fld>
            <a:endParaRPr lang="en-US"/>
          </a:p>
        </p:txBody>
      </p:sp>
      <p:sp>
        <p:nvSpPr>
          <p:cNvPr id="4" name="Footer Placeholder 3">
            <a:extLst>
              <a:ext uri="{FF2B5EF4-FFF2-40B4-BE49-F238E27FC236}">
                <a16:creationId xmlns:a16="http://schemas.microsoft.com/office/drawing/2014/main" id="{67F31E2C-97D6-4FC1-A636-2A04BA79D4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B8A16B-366D-45E7-B435-2C78A4C3CB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EF5ED8-78E7-4451-A3D4-FECAAD18ED60}" type="slidenum">
              <a:rPr lang="en-US" smtClean="0"/>
              <a:t>‹#›</a:t>
            </a:fld>
            <a:endParaRPr lang="en-US"/>
          </a:p>
        </p:txBody>
      </p:sp>
    </p:spTree>
    <p:extLst>
      <p:ext uri="{BB962C8B-B14F-4D97-AF65-F5344CB8AC3E}">
        <p14:creationId xmlns:p14="http://schemas.microsoft.com/office/powerpoint/2010/main" val="193556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161FC-EEFE-48E6-92F9-19535E2F4EAB}"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72306-A7E8-4E7E-BE7C-1DE806CE6293}" type="slidenum">
              <a:rPr lang="en-US" smtClean="0"/>
              <a:t>‹#›</a:t>
            </a:fld>
            <a:endParaRPr lang="en-US"/>
          </a:p>
        </p:txBody>
      </p:sp>
    </p:spTree>
    <p:extLst>
      <p:ext uri="{BB962C8B-B14F-4D97-AF65-F5344CB8AC3E}">
        <p14:creationId xmlns:p14="http://schemas.microsoft.com/office/powerpoint/2010/main" val="8061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6" Type="http://schemas.openxmlformats.org/officeDocument/2006/relationships/image" Target="../media/image27.png"/><Relationship Id="rId21" Type="http://schemas.openxmlformats.org/officeDocument/2006/relationships/image" Target="../media/image22.svg"/><Relationship Id="rId34" Type="http://schemas.openxmlformats.org/officeDocument/2006/relationships/image" Target="../media/image35.png"/><Relationship Id="rId42" Type="http://schemas.openxmlformats.org/officeDocument/2006/relationships/image" Target="../media/image43.png"/><Relationship Id="rId47" Type="http://schemas.openxmlformats.org/officeDocument/2006/relationships/image" Target="../media/image48.svg"/><Relationship Id="rId50" Type="http://schemas.openxmlformats.org/officeDocument/2006/relationships/image" Target="../media/image51.png"/><Relationship Id="rId55" Type="http://schemas.openxmlformats.org/officeDocument/2006/relationships/image" Target="../media/image56.svg"/><Relationship Id="rId63" Type="http://schemas.openxmlformats.org/officeDocument/2006/relationships/image" Target="../media/image64.svg"/><Relationship Id="rId7" Type="http://schemas.openxmlformats.org/officeDocument/2006/relationships/image" Target="../media/image8.svg"/><Relationship Id="rId2" Type="http://schemas.openxmlformats.org/officeDocument/2006/relationships/image" Target="../media/image3.png"/><Relationship Id="rId16" Type="http://schemas.openxmlformats.org/officeDocument/2006/relationships/image" Target="../media/image17.png"/><Relationship Id="rId29" Type="http://schemas.openxmlformats.org/officeDocument/2006/relationships/image" Target="../media/image30.sv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svg"/><Relationship Id="rId40" Type="http://schemas.openxmlformats.org/officeDocument/2006/relationships/image" Target="../media/image41.png"/><Relationship Id="rId45" Type="http://schemas.openxmlformats.org/officeDocument/2006/relationships/image" Target="../media/image46.svg"/><Relationship Id="rId53" Type="http://schemas.openxmlformats.org/officeDocument/2006/relationships/image" Target="../media/image54.svg"/><Relationship Id="rId58" Type="http://schemas.openxmlformats.org/officeDocument/2006/relationships/image" Target="../media/image59.png"/><Relationship Id="rId66" Type="http://schemas.openxmlformats.org/officeDocument/2006/relationships/image" Target="../media/image67.png"/><Relationship Id="rId5" Type="http://schemas.openxmlformats.org/officeDocument/2006/relationships/image" Target="../media/image6.svg"/><Relationship Id="rId61" Type="http://schemas.openxmlformats.org/officeDocument/2006/relationships/image" Target="../media/image62.svg"/><Relationship Id="rId19" Type="http://schemas.openxmlformats.org/officeDocument/2006/relationships/image" Target="../media/image2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 Id="rId43" Type="http://schemas.openxmlformats.org/officeDocument/2006/relationships/image" Target="../media/image44.svg"/><Relationship Id="rId48" Type="http://schemas.openxmlformats.org/officeDocument/2006/relationships/image" Target="../media/image49.png"/><Relationship Id="rId56" Type="http://schemas.openxmlformats.org/officeDocument/2006/relationships/image" Target="../media/image57.png"/><Relationship Id="rId64" Type="http://schemas.openxmlformats.org/officeDocument/2006/relationships/image" Target="../media/image65.png"/><Relationship Id="rId8" Type="http://schemas.openxmlformats.org/officeDocument/2006/relationships/image" Target="../media/image9.png"/><Relationship Id="rId51" Type="http://schemas.openxmlformats.org/officeDocument/2006/relationships/image" Target="../media/image52.svg"/><Relationship Id="rId3" Type="http://schemas.openxmlformats.org/officeDocument/2006/relationships/image" Target="../media/image4.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38" Type="http://schemas.openxmlformats.org/officeDocument/2006/relationships/image" Target="../media/image39.png"/><Relationship Id="rId46" Type="http://schemas.openxmlformats.org/officeDocument/2006/relationships/image" Target="../media/image47.png"/><Relationship Id="rId59" Type="http://schemas.openxmlformats.org/officeDocument/2006/relationships/image" Target="../media/image60.svg"/><Relationship Id="rId67" Type="http://schemas.openxmlformats.org/officeDocument/2006/relationships/image" Target="../media/image68.svg"/><Relationship Id="rId20" Type="http://schemas.openxmlformats.org/officeDocument/2006/relationships/image" Target="../media/image21.png"/><Relationship Id="rId41" Type="http://schemas.openxmlformats.org/officeDocument/2006/relationships/image" Target="../media/image42.svg"/><Relationship Id="rId54" Type="http://schemas.openxmlformats.org/officeDocument/2006/relationships/image" Target="../media/image55.png"/><Relationship Id="rId6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7.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36" Type="http://schemas.openxmlformats.org/officeDocument/2006/relationships/image" Target="../media/image37.png"/><Relationship Id="rId49" Type="http://schemas.openxmlformats.org/officeDocument/2006/relationships/image" Target="../media/image50.svg"/><Relationship Id="rId57" Type="http://schemas.openxmlformats.org/officeDocument/2006/relationships/image" Target="../media/image58.svg"/><Relationship Id="rId10" Type="http://schemas.openxmlformats.org/officeDocument/2006/relationships/image" Target="../media/image11.png"/><Relationship Id="rId31" Type="http://schemas.openxmlformats.org/officeDocument/2006/relationships/image" Target="../media/image32.svg"/><Relationship Id="rId44" Type="http://schemas.openxmlformats.org/officeDocument/2006/relationships/image" Target="../media/image45.png"/><Relationship Id="rId52" Type="http://schemas.openxmlformats.org/officeDocument/2006/relationships/image" Target="../media/image53.png"/><Relationship Id="rId60" Type="http://schemas.openxmlformats.org/officeDocument/2006/relationships/image" Target="../media/image61.png"/><Relationship Id="rId65" Type="http://schemas.openxmlformats.org/officeDocument/2006/relationships/image" Target="../media/image66.svg"/><Relationship Id="rId4" Type="http://schemas.openxmlformats.org/officeDocument/2006/relationships/image" Target="../media/image5.png"/><Relationship Id="rId9" Type="http://schemas.openxmlformats.org/officeDocument/2006/relationships/image" Target="../media/image10.svg"/><Relationship Id="rId13" Type="http://schemas.openxmlformats.org/officeDocument/2006/relationships/image" Target="../media/image14.svg"/><Relationship Id="rId18" Type="http://schemas.openxmlformats.org/officeDocument/2006/relationships/image" Target="../media/image19.png"/><Relationship Id="rId39" Type="http://schemas.openxmlformats.org/officeDocument/2006/relationships/image" Target="../media/image4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About this template (Discard after reading):</a:t>
            </a:r>
          </a:p>
        </p:txBody>
      </p:sp>
      <p:sp>
        <p:nvSpPr>
          <p:cNvPr id="3" name="Date Placeholder 2"/>
          <p:cNvSpPr>
            <a:spLocks noGrp="1"/>
          </p:cNvSpPr>
          <p:nvPr>
            <p:ph type="dt" sz="half" idx="10"/>
          </p:nvPr>
        </p:nvSpPr>
        <p:spPr/>
        <p:txBody>
          <a:bodyPr/>
          <a:lstStyle/>
          <a:p>
            <a:fld id="{C3B9BC6F-1F05-44EF-9046-B5826B9C9112}" type="datetime4">
              <a:rPr lang="en-US" smtClean="0"/>
              <a:t>August 22,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41569-805C-4D20-810F-F5EB629EF273}" type="slidenum">
              <a:rPr lang="en-US" smtClean="0"/>
              <a:pPr/>
              <a:t>‹#›</a:t>
            </a:fld>
            <a:endParaRPr lang="en-US"/>
          </a:p>
        </p:txBody>
      </p:sp>
      <p:sp>
        <p:nvSpPr>
          <p:cNvPr id="36" name="Text Placeholder 3"/>
          <p:cNvSpPr>
            <a:spLocks noGrp="1"/>
          </p:cNvSpPr>
          <p:nvPr>
            <p:ph type="body" sz="half" idx="2" hasCustomPrompt="1"/>
          </p:nvPr>
        </p:nvSpPr>
        <p:spPr>
          <a:xfrm>
            <a:off x="1246172" y="1824379"/>
            <a:ext cx="10107627" cy="767285"/>
          </a:xfrm>
          <a:noFill/>
        </p:spPr>
        <p:txBody>
          <a:bodyPr lIns="274320" tIns="182880" rIns="274320" bIns="274320" anchor="b">
            <a:normAutofit/>
          </a:bodyPr>
          <a:lstStyle>
            <a:lvl1pPr marL="171450" indent="-171450">
              <a:lnSpc>
                <a:spcPct val="150000"/>
              </a:lnSpc>
              <a:buFont typeface="Arial" panose="020B0604020202020204" pitchFamily="34" charset="0"/>
              <a:buChar char="•"/>
              <a:defRPr sz="12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The embedded fonts used in this template are EB Garamond and Open Sans. The fonts should be embedded, but are also available for free from Google Fonts if the fonts are not appearing correctly.</a:t>
            </a:r>
          </a:p>
        </p:txBody>
      </p:sp>
      <p:sp>
        <p:nvSpPr>
          <p:cNvPr id="37" name="Rectangle 36"/>
          <p:cNvSpPr/>
          <p:nvPr userDrawn="1"/>
        </p:nvSpPr>
        <p:spPr>
          <a:xfrm>
            <a:off x="1309653" y="3646078"/>
            <a:ext cx="322342" cy="32234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p:cNvSpPr/>
          <p:nvPr userDrawn="1"/>
        </p:nvSpPr>
        <p:spPr>
          <a:xfrm>
            <a:off x="1790974" y="3646078"/>
            <a:ext cx="322342" cy="3223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272295" y="3646078"/>
            <a:ext cx="322342" cy="32234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Rectangle 39"/>
          <p:cNvSpPr/>
          <p:nvPr userDrawn="1"/>
        </p:nvSpPr>
        <p:spPr>
          <a:xfrm>
            <a:off x="2753616" y="3646078"/>
            <a:ext cx="322342" cy="32234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Rectangle 40"/>
          <p:cNvSpPr/>
          <p:nvPr userDrawn="1"/>
        </p:nvSpPr>
        <p:spPr>
          <a:xfrm>
            <a:off x="3234937" y="3646078"/>
            <a:ext cx="322342" cy="32234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2" name="Rectangle 41"/>
          <p:cNvSpPr/>
          <p:nvPr userDrawn="1"/>
        </p:nvSpPr>
        <p:spPr>
          <a:xfrm>
            <a:off x="3716258" y="3646078"/>
            <a:ext cx="322342" cy="32234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 name="Rectangle 44"/>
          <p:cNvSpPr/>
          <p:nvPr userDrawn="1"/>
        </p:nvSpPr>
        <p:spPr>
          <a:xfrm>
            <a:off x="4197579" y="3639257"/>
            <a:ext cx="322342" cy="322342"/>
          </a:xfrm>
          <a:prstGeom prst="rect">
            <a:avLst/>
          </a:prstGeom>
          <a:solidFill>
            <a:srgbClr val="88888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Rectangle 45"/>
          <p:cNvSpPr/>
          <p:nvPr userDrawn="1"/>
        </p:nvSpPr>
        <p:spPr>
          <a:xfrm>
            <a:off x="4678900" y="3639257"/>
            <a:ext cx="322342" cy="322342"/>
          </a:xfrm>
          <a:prstGeom prst="rect">
            <a:avLst/>
          </a:prstGeom>
          <a:solidFill>
            <a:srgbClr val="F5ECD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7" name="Text Placeholder 3"/>
          <p:cNvSpPr>
            <a:spLocks noGrp="1"/>
          </p:cNvSpPr>
          <p:nvPr>
            <p:ph type="body" sz="half" idx="13" hasCustomPrompt="1"/>
          </p:nvPr>
        </p:nvSpPr>
        <p:spPr>
          <a:xfrm>
            <a:off x="1246172" y="4249066"/>
            <a:ext cx="4197160" cy="1649025"/>
          </a:xfrm>
          <a:noFill/>
        </p:spPr>
        <p:txBody>
          <a:bodyPr lIns="274320" tIns="274320" rIns="274320" bIns="274320" anchor="b">
            <a:normAutofit/>
          </a:bodyPr>
          <a:lstStyle>
            <a:lvl1pPr marL="171450" indent="-171450">
              <a:lnSpc>
                <a:spcPct val="150000"/>
              </a:lnSpc>
              <a:buFont typeface="Arial" panose="020B0604020202020204" pitchFamily="34" charset="0"/>
              <a:buChar char="•"/>
              <a:defRPr sz="12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icon set is a work in progress, but feel free to use them if needed. You can also copy and paste them from View&gt;Slide Master view. PowerPoint 2019 or 365 will support these better and allow  for scaling and color changing.</a:t>
            </a:r>
          </a:p>
        </p:txBody>
      </p:sp>
      <p:pic>
        <p:nvPicPr>
          <p:cNvPr id="16" name="Graphic 3">
            <a:extLst>
              <a:ext uri="{FF2B5EF4-FFF2-40B4-BE49-F238E27FC236}">
                <a16:creationId xmlns:a16="http://schemas.microsoft.com/office/drawing/2014/main" id="{20453519-5192-488F-BF63-495B7999D8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70083" y="3632369"/>
            <a:ext cx="361440" cy="329620"/>
          </a:xfrm>
          <a:prstGeom prst="rect">
            <a:avLst/>
          </a:prstGeom>
        </p:spPr>
      </p:pic>
      <p:pic>
        <p:nvPicPr>
          <p:cNvPr id="17" name="Graphic 4">
            <a:extLst>
              <a:ext uri="{FF2B5EF4-FFF2-40B4-BE49-F238E27FC236}">
                <a16:creationId xmlns:a16="http://schemas.microsoft.com/office/drawing/2014/main" id="{A99F7CEB-39F1-40B9-B916-36A1F8D39D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21910" y="3661419"/>
            <a:ext cx="387132" cy="271521"/>
          </a:xfrm>
          <a:prstGeom prst="rect">
            <a:avLst/>
          </a:prstGeom>
        </p:spPr>
      </p:pic>
      <p:pic>
        <p:nvPicPr>
          <p:cNvPr id="18" name="Graphic 5">
            <a:extLst>
              <a:ext uri="{FF2B5EF4-FFF2-40B4-BE49-F238E27FC236}">
                <a16:creationId xmlns:a16="http://schemas.microsoft.com/office/drawing/2014/main" id="{A2729A2D-8F46-4812-9252-85BE42083A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600908" y="3674558"/>
            <a:ext cx="419539" cy="245242"/>
          </a:xfrm>
          <a:prstGeom prst="rect">
            <a:avLst/>
          </a:prstGeom>
        </p:spPr>
      </p:pic>
      <p:pic>
        <p:nvPicPr>
          <p:cNvPr id="19" name="Graphic 6">
            <a:extLst>
              <a:ext uri="{FF2B5EF4-FFF2-40B4-BE49-F238E27FC236}">
                <a16:creationId xmlns:a16="http://schemas.microsoft.com/office/drawing/2014/main" id="{D56EC78B-92A8-44B5-8E9F-9487C2B4B50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288909" y="3645509"/>
            <a:ext cx="677627" cy="303341"/>
          </a:xfrm>
          <a:prstGeom prst="rect">
            <a:avLst/>
          </a:prstGeom>
        </p:spPr>
      </p:pic>
      <p:pic>
        <p:nvPicPr>
          <p:cNvPr id="20" name="Graphic 7">
            <a:extLst>
              <a:ext uri="{FF2B5EF4-FFF2-40B4-BE49-F238E27FC236}">
                <a16:creationId xmlns:a16="http://schemas.microsoft.com/office/drawing/2014/main" id="{8FD8D7CC-B6EA-4A69-9E18-4558493AF52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260047" y="3658354"/>
            <a:ext cx="387132" cy="277650"/>
          </a:xfrm>
          <a:prstGeom prst="rect">
            <a:avLst/>
          </a:prstGeom>
        </p:spPr>
      </p:pic>
      <p:pic>
        <p:nvPicPr>
          <p:cNvPr id="21" name="Graphic 8">
            <a:extLst>
              <a:ext uri="{FF2B5EF4-FFF2-40B4-BE49-F238E27FC236}">
                <a16:creationId xmlns:a16="http://schemas.microsoft.com/office/drawing/2014/main" id="{419DD78D-33CB-44F9-9EA2-3D7360D99E5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963636" y="3610036"/>
            <a:ext cx="251958" cy="374286"/>
          </a:xfrm>
          <a:prstGeom prst="rect">
            <a:avLst/>
          </a:prstGeom>
        </p:spPr>
      </p:pic>
      <p:pic>
        <p:nvPicPr>
          <p:cNvPr id="22" name="Graphic 9">
            <a:extLst>
              <a:ext uri="{FF2B5EF4-FFF2-40B4-BE49-F238E27FC236}">
                <a16:creationId xmlns:a16="http://schemas.microsoft.com/office/drawing/2014/main" id="{F47E3CF8-DFAB-4052-99C2-46E9ED6A7A9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518940" y="3610036"/>
            <a:ext cx="516764" cy="374286"/>
          </a:xfrm>
          <a:prstGeom prst="rect">
            <a:avLst/>
          </a:prstGeom>
        </p:spPr>
      </p:pic>
      <p:pic>
        <p:nvPicPr>
          <p:cNvPr id="23" name="Graphic 10">
            <a:extLst>
              <a:ext uri="{FF2B5EF4-FFF2-40B4-BE49-F238E27FC236}">
                <a16:creationId xmlns:a16="http://schemas.microsoft.com/office/drawing/2014/main" id="{DD4D0937-7A87-4B3A-8049-EC86C551E5A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92416" y="4179937"/>
            <a:ext cx="316774" cy="374286"/>
          </a:xfrm>
          <a:prstGeom prst="rect">
            <a:avLst/>
          </a:prstGeom>
        </p:spPr>
      </p:pic>
      <p:pic>
        <p:nvPicPr>
          <p:cNvPr id="24" name="Graphic 11">
            <a:extLst>
              <a:ext uri="{FF2B5EF4-FFF2-40B4-BE49-F238E27FC236}">
                <a16:creationId xmlns:a16="http://schemas.microsoft.com/office/drawing/2014/main" id="{C54C11AD-FDD7-40FE-B0DE-A046E034CB9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6902637" y="4179937"/>
            <a:ext cx="225679" cy="329620"/>
          </a:xfrm>
          <a:prstGeom prst="rect">
            <a:avLst/>
          </a:prstGeom>
        </p:spPr>
      </p:pic>
      <p:pic>
        <p:nvPicPr>
          <p:cNvPr id="25" name="Graphic 12">
            <a:extLst>
              <a:ext uri="{FF2B5EF4-FFF2-40B4-BE49-F238E27FC236}">
                <a16:creationId xmlns:a16="http://schemas.microsoft.com/office/drawing/2014/main" id="{6E91A53F-84C3-4C8A-95A2-423BA240EE00}"/>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7649226" y="4194282"/>
            <a:ext cx="322903" cy="400565"/>
          </a:xfrm>
          <a:prstGeom prst="rect">
            <a:avLst/>
          </a:prstGeom>
        </p:spPr>
      </p:pic>
      <p:pic>
        <p:nvPicPr>
          <p:cNvPr id="26" name="Graphic 13">
            <a:extLst>
              <a:ext uri="{FF2B5EF4-FFF2-40B4-BE49-F238E27FC236}">
                <a16:creationId xmlns:a16="http://schemas.microsoft.com/office/drawing/2014/main" id="{CDB3A4B3-C1DD-46B1-925D-067445F48747}"/>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417953" y="4170727"/>
            <a:ext cx="419539" cy="271521"/>
          </a:xfrm>
          <a:prstGeom prst="rect">
            <a:avLst/>
          </a:prstGeom>
        </p:spPr>
      </p:pic>
      <p:pic>
        <p:nvPicPr>
          <p:cNvPr id="27" name="Graphic 14">
            <a:extLst>
              <a:ext uri="{FF2B5EF4-FFF2-40B4-BE49-F238E27FC236}">
                <a16:creationId xmlns:a16="http://schemas.microsoft.com/office/drawing/2014/main" id="{66B036C2-B552-4A65-AB17-73E6EF004380}"/>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9327634" y="4122086"/>
            <a:ext cx="251958" cy="341878"/>
          </a:xfrm>
          <a:prstGeom prst="rect">
            <a:avLst/>
          </a:prstGeom>
        </p:spPr>
      </p:pic>
      <p:pic>
        <p:nvPicPr>
          <p:cNvPr id="28" name="Graphic 15">
            <a:extLst>
              <a:ext uri="{FF2B5EF4-FFF2-40B4-BE49-F238E27FC236}">
                <a16:creationId xmlns:a16="http://schemas.microsoft.com/office/drawing/2014/main" id="{26F84693-74B3-491D-ADF0-ACDAB7577D1D}"/>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9928164" y="4125196"/>
            <a:ext cx="322903" cy="439102"/>
          </a:xfrm>
          <a:prstGeom prst="rect">
            <a:avLst/>
          </a:prstGeom>
        </p:spPr>
      </p:pic>
      <p:pic>
        <p:nvPicPr>
          <p:cNvPr id="29" name="Graphic 16">
            <a:extLst>
              <a:ext uri="{FF2B5EF4-FFF2-40B4-BE49-F238E27FC236}">
                <a16:creationId xmlns:a16="http://schemas.microsoft.com/office/drawing/2014/main" id="{ABE35D2D-3C38-40F6-B355-114A4D781B52}"/>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522005" y="4220736"/>
            <a:ext cx="510635" cy="277650"/>
          </a:xfrm>
          <a:prstGeom prst="rect">
            <a:avLst/>
          </a:prstGeom>
        </p:spPr>
      </p:pic>
      <p:pic>
        <p:nvPicPr>
          <p:cNvPr id="30" name="Graphic 17">
            <a:extLst>
              <a:ext uri="{FF2B5EF4-FFF2-40B4-BE49-F238E27FC236}">
                <a16:creationId xmlns:a16="http://schemas.microsoft.com/office/drawing/2014/main" id="{4ED0C9C3-5326-42D1-8BEA-7CBAE768FBDC}"/>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108620" y="4732483"/>
            <a:ext cx="284366" cy="341878"/>
          </a:xfrm>
          <a:prstGeom prst="rect">
            <a:avLst/>
          </a:prstGeom>
        </p:spPr>
      </p:pic>
      <p:pic>
        <p:nvPicPr>
          <p:cNvPr id="31" name="Graphic 18">
            <a:extLst>
              <a:ext uri="{FF2B5EF4-FFF2-40B4-BE49-F238E27FC236}">
                <a16:creationId xmlns:a16="http://schemas.microsoft.com/office/drawing/2014/main" id="{1C8F787B-29FD-4A92-B42B-1A54C3A8BE0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6889497" y="4719605"/>
            <a:ext cx="251958" cy="374286"/>
          </a:xfrm>
          <a:prstGeom prst="rect">
            <a:avLst/>
          </a:prstGeom>
        </p:spPr>
      </p:pic>
      <p:pic>
        <p:nvPicPr>
          <p:cNvPr id="32" name="Graphic 19">
            <a:extLst>
              <a:ext uri="{FF2B5EF4-FFF2-40B4-BE49-F238E27FC236}">
                <a16:creationId xmlns:a16="http://schemas.microsoft.com/office/drawing/2014/main" id="{3C70C4AD-65DA-4AE4-85D9-EC53B22E8BC3}"/>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6108620" y="5243569"/>
            <a:ext cx="284366" cy="335749"/>
          </a:xfrm>
          <a:prstGeom prst="rect">
            <a:avLst/>
          </a:prstGeom>
        </p:spPr>
      </p:pic>
      <p:pic>
        <p:nvPicPr>
          <p:cNvPr id="33" name="Graphic 20">
            <a:extLst>
              <a:ext uri="{FF2B5EF4-FFF2-40B4-BE49-F238E27FC236}">
                <a16:creationId xmlns:a16="http://schemas.microsoft.com/office/drawing/2014/main" id="{268DB4C9-839A-4760-A02E-B64AD9FCB3BA}"/>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8441083" y="5792506"/>
            <a:ext cx="478226" cy="335749"/>
          </a:xfrm>
          <a:prstGeom prst="rect">
            <a:avLst/>
          </a:prstGeom>
        </p:spPr>
      </p:pic>
      <p:pic>
        <p:nvPicPr>
          <p:cNvPr id="34" name="Graphic 21">
            <a:extLst>
              <a:ext uri="{FF2B5EF4-FFF2-40B4-BE49-F238E27FC236}">
                <a16:creationId xmlns:a16="http://schemas.microsoft.com/office/drawing/2014/main" id="{0EA6CA46-45D9-40E5-B2A7-DFC9F467874F}"/>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10542575" y="5355010"/>
            <a:ext cx="469494" cy="306279"/>
          </a:xfrm>
          <a:prstGeom prst="rect">
            <a:avLst/>
          </a:prstGeom>
        </p:spPr>
      </p:pic>
      <p:pic>
        <p:nvPicPr>
          <p:cNvPr id="35" name="Graphic 22">
            <a:extLst>
              <a:ext uri="{FF2B5EF4-FFF2-40B4-BE49-F238E27FC236}">
                <a16:creationId xmlns:a16="http://schemas.microsoft.com/office/drawing/2014/main" id="{2F0DFEBE-4AFD-4236-B58E-AEC49830AAAE}"/>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8514883" y="4666234"/>
            <a:ext cx="225679" cy="335749"/>
          </a:xfrm>
          <a:prstGeom prst="rect">
            <a:avLst/>
          </a:prstGeom>
        </p:spPr>
      </p:pic>
      <p:pic>
        <p:nvPicPr>
          <p:cNvPr id="43" name="Graphic 23">
            <a:extLst>
              <a:ext uri="{FF2B5EF4-FFF2-40B4-BE49-F238E27FC236}">
                <a16:creationId xmlns:a16="http://schemas.microsoft.com/office/drawing/2014/main" id="{459E043C-F7E5-4911-A75F-39C1FAE7B0BD}"/>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a:xfrm>
            <a:off x="9976777" y="4646710"/>
            <a:ext cx="201246" cy="524080"/>
          </a:xfrm>
          <a:prstGeom prst="rect">
            <a:avLst/>
          </a:prstGeom>
        </p:spPr>
      </p:pic>
      <p:pic>
        <p:nvPicPr>
          <p:cNvPr id="44" name="Graphic 24">
            <a:extLst>
              <a:ext uri="{FF2B5EF4-FFF2-40B4-BE49-F238E27FC236}">
                <a16:creationId xmlns:a16="http://schemas.microsoft.com/office/drawing/2014/main" id="{802563D1-59A8-44EE-ADCE-32AEFE9B51F7}"/>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10503030" y="4806823"/>
            <a:ext cx="548584" cy="277650"/>
          </a:xfrm>
          <a:prstGeom prst="rect">
            <a:avLst/>
          </a:prstGeom>
        </p:spPr>
      </p:pic>
      <p:pic>
        <p:nvPicPr>
          <p:cNvPr id="47" name="Graphic 25">
            <a:extLst>
              <a:ext uri="{FF2B5EF4-FFF2-40B4-BE49-F238E27FC236}">
                <a16:creationId xmlns:a16="http://schemas.microsoft.com/office/drawing/2014/main" id="{03948F02-09F9-4439-B2CD-B2FA58FF24B6}"/>
              </a:ext>
            </a:extLst>
          </p:cNvPr>
          <p:cNvPicPr>
            <a:picLocks noChangeAspect="1"/>
          </p:cNvPicPr>
          <p:nvPr userDrawn="1"/>
        </p:nvPicPr>
        <p:blipFill>
          <a:blip r:embed="rId46">
            <a:extLst>
              <a:ext uri="{96DAC541-7B7A-43D3-8B79-37D633B846F1}">
                <asvg:svgBlip xmlns:asvg="http://schemas.microsoft.com/office/drawing/2016/SVG/main" r:embed="rId47"/>
              </a:ext>
            </a:extLst>
          </a:blip>
          <a:stretch>
            <a:fillRect/>
          </a:stretch>
        </p:blipFill>
        <p:spPr>
          <a:xfrm>
            <a:off x="7571564" y="4757907"/>
            <a:ext cx="478226" cy="341878"/>
          </a:xfrm>
          <a:prstGeom prst="rect">
            <a:avLst/>
          </a:prstGeom>
        </p:spPr>
      </p:pic>
      <p:pic>
        <p:nvPicPr>
          <p:cNvPr id="48" name="Graphic 26">
            <a:extLst>
              <a:ext uri="{FF2B5EF4-FFF2-40B4-BE49-F238E27FC236}">
                <a16:creationId xmlns:a16="http://schemas.microsoft.com/office/drawing/2014/main" id="{CDEB9106-9B5C-4CB4-B252-D3085DD0F2E1}"/>
              </a:ext>
            </a:extLst>
          </p:cNvPr>
          <p:cNvPicPr>
            <a:picLocks noChangeAspect="1"/>
          </p:cNvPicPr>
          <p:nvPr userDrawn="1"/>
        </p:nvPicPr>
        <p:blipFill>
          <a:blip r:embed="rId48">
            <a:extLst>
              <a:ext uri="{96DAC541-7B7A-43D3-8B79-37D633B846F1}">
                <asvg:svgBlip xmlns:asvg="http://schemas.microsoft.com/office/drawing/2016/SVG/main" r:embed="rId49"/>
              </a:ext>
            </a:extLst>
          </a:blip>
          <a:stretch>
            <a:fillRect/>
          </a:stretch>
        </p:blipFill>
        <p:spPr>
          <a:xfrm>
            <a:off x="6889497" y="5242226"/>
            <a:ext cx="251958" cy="341878"/>
          </a:xfrm>
          <a:prstGeom prst="rect">
            <a:avLst/>
          </a:prstGeom>
        </p:spPr>
      </p:pic>
      <p:pic>
        <p:nvPicPr>
          <p:cNvPr id="49" name="Graphic 27">
            <a:extLst>
              <a:ext uri="{FF2B5EF4-FFF2-40B4-BE49-F238E27FC236}">
                <a16:creationId xmlns:a16="http://schemas.microsoft.com/office/drawing/2014/main" id="{8A13D815-D1C5-4AA8-A860-35697741B635}"/>
              </a:ext>
            </a:extLst>
          </p:cNvPr>
          <p:cNvPicPr>
            <a:picLocks noChangeAspect="1"/>
          </p:cNvPicPr>
          <p:nvPr userDrawn="1"/>
        </p:nvPicPr>
        <p:blipFill>
          <a:blip r:embed="rId50">
            <a:extLst>
              <a:ext uri="{96DAC541-7B7A-43D3-8B79-37D633B846F1}">
                <asvg:svgBlip xmlns:asvg="http://schemas.microsoft.com/office/drawing/2016/SVG/main" r:embed="rId51"/>
              </a:ext>
            </a:extLst>
          </a:blip>
          <a:stretch>
            <a:fillRect/>
          </a:stretch>
        </p:blipFill>
        <p:spPr>
          <a:xfrm>
            <a:off x="8447002" y="5246059"/>
            <a:ext cx="361440" cy="341878"/>
          </a:xfrm>
          <a:prstGeom prst="rect">
            <a:avLst/>
          </a:prstGeom>
        </p:spPr>
      </p:pic>
      <p:pic>
        <p:nvPicPr>
          <p:cNvPr id="50" name="Graphic 28">
            <a:extLst>
              <a:ext uri="{FF2B5EF4-FFF2-40B4-BE49-F238E27FC236}">
                <a16:creationId xmlns:a16="http://schemas.microsoft.com/office/drawing/2014/main" id="{52398C77-68A1-4454-A6C9-1596742738AB}"/>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9218739" y="5821555"/>
            <a:ext cx="445818" cy="277650"/>
          </a:xfrm>
          <a:prstGeom prst="rect">
            <a:avLst/>
          </a:prstGeom>
        </p:spPr>
      </p:pic>
      <p:pic>
        <p:nvPicPr>
          <p:cNvPr id="51" name="Graphic 29">
            <a:extLst>
              <a:ext uri="{FF2B5EF4-FFF2-40B4-BE49-F238E27FC236}">
                <a16:creationId xmlns:a16="http://schemas.microsoft.com/office/drawing/2014/main" id="{E3A3D56E-3BA3-4E88-BF44-175D5453B90A}"/>
              </a:ext>
            </a:extLst>
          </p:cNvPr>
          <p:cNvPicPr>
            <a:picLocks noChangeAspect="1"/>
          </p:cNvPicPr>
          <p:nvPr userDrawn="1"/>
        </p:nvPicPr>
        <p:blipFill>
          <a:blip r:embed="rId54">
            <a:extLst>
              <a:ext uri="{96DAC541-7B7A-43D3-8B79-37D633B846F1}">
                <asvg:svgBlip xmlns:asvg="http://schemas.microsoft.com/office/drawing/2016/SVG/main" r:embed="rId55"/>
              </a:ext>
            </a:extLst>
          </a:blip>
          <a:stretch>
            <a:fillRect/>
          </a:stretch>
        </p:blipFill>
        <p:spPr>
          <a:xfrm>
            <a:off x="9322471" y="5279644"/>
            <a:ext cx="219550" cy="341878"/>
          </a:xfrm>
          <a:prstGeom prst="rect">
            <a:avLst/>
          </a:prstGeom>
        </p:spPr>
      </p:pic>
      <p:pic>
        <p:nvPicPr>
          <p:cNvPr id="52" name="Graphic 30">
            <a:extLst>
              <a:ext uri="{FF2B5EF4-FFF2-40B4-BE49-F238E27FC236}">
                <a16:creationId xmlns:a16="http://schemas.microsoft.com/office/drawing/2014/main" id="{79AD3C38-A374-44C1-8273-0AB2CA524F63}"/>
              </a:ext>
            </a:extLst>
          </p:cNvPr>
          <p:cNvPicPr>
            <a:picLocks noChangeAspect="1"/>
          </p:cNvPicPr>
          <p:nvPr userDrawn="1"/>
        </p:nvPicPr>
        <p:blipFill>
          <a:blip r:embed="rId56">
            <a:extLst>
              <a:ext uri="{96DAC541-7B7A-43D3-8B79-37D633B846F1}">
                <asvg:svgBlip xmlns:asvg="http://schemas.microsoft.com/office/drawing/2016/SVG/main" r:embed="rId57"/>
              </a:ext>
            </a:extLst>
          </a:blip>
          <a:stretch>
            <a:fillRect/>
          </a:stretch>
        </p:blipFill>
        <p:spPr>
          <a:xfrm>
            <a:off x="9863642" y="5293132"/>
            <a:ext cx="451947" cy="368157"/>
          </a:xfrm>
          <a:prstGeom prst="rect">
            <a:avLst/>
          </a:prstGeom>
        </p:spPr>
      </p:pic>
      <p:pic>
        <p:nvPicPr>
          <p:cNvPr id="53" name="Graphic 31">
            <a:extLst>
              <a:ext uri="{FF2B5EF4-FFF2-40B4-BE49-F238E27FC236}">
                <a16:creationId xmlns:a16="http://schemas.microsoft.com/office/drawing/2014/main" id="{DD71A8F4-3187-44CD-9EFA-B926EC74726A}"/>
              </a:ext>
            </a:extLst>
          </p:cNvPr>
          <p:cNvPicPr>
            <a:picLocks noChangeAspect="1"/>
          </p:cNvPicPr>
          <p:nvPr userDrawn="1"/>
        </p:nvPicPr>
        <p:blipFill>
          <a:blip r:embed="rId58">
            <a:extLst>
              <a:ext uri="{96DAC541-7B7A-43D3-8B79-37D633B846F1}">
                <asvg:svgBlip xmlns:asvg="http://schemas.microsoft.com/office/drawing/2016/SVG/main" r:embed="rId59"/>
              </a:ext>
            </a:extLst>
          </a:blip>
          <a:stretch>
            <a:fillRect/>
          </a:stretch>
        </p:blipFill>
        <p:spPr>
          <a:xfrm>
            <a:off x="6741185" y="5727984"/>
            <a:ext cx="548583" cy="464793"/>
          </a:xfrm>
          <a:prstGeom prst="rect">
            <a:avLst/>
          </a:prstGeom>
        </p:spPr>
      </p:pic>
      <p:pic>
        <p:nvPicPr>
          <p:cNvPr id="54" name="Graphic 32">
            <a:extLst>
              <a:ext uri="{FF2B5EF4-FFF2-40B4-BE49-F238E27FC236}">
                <a16:creationId xmlns:a16="http://schemas.microsoft.com/office/drawing/2014/main" id="{B1966177-AB56-49B6-82C8-973CEB093C91}"/>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7710683" y="5250405"/>
            <a:ext cx="199989" cy="374286"/>
          </a:xfrm>
          <a:prstGeom prst="rect">
            <a:avLst/>
          </a:prstGeom>
        </p:spPr>
      </p:pic>
      <p:pic>
        <p:nvPicPr>
          <p:cNvPr id="55" name="Graphic 33">
            <a:extLst>
              <a:ext uri="{FF2B5EF4-FFF2-40B4-BE49-F238E27FC236}">
                <a16:creationId xmlns:a16="http://schemas.microsoft.com/office/drawing/2014/main" id="{6800BF61-0E77-43FB-9F2A-11505B288FE4}"/>
              </a:ext>
            </a:extLst>
          </p:cNvPr>
          <p:cNvPicPr>
            <a:picLocks noChangeAspect="1"/>
          </p:cNvPicPr>
          <p:nvPr userDrawn="1"/>
        </p:nvPicPr>
        <p:blipFill>
          <a:blip r:embed="rId62">
            <a:extLst>
              <a:ext uri="{96DAC541-7B7A-43D3-8B79-37D633B846F1}">
                <asvg:svgBlip xmlns:asvg="http://schemas.microsoft.com/office/drawing/2016/SVG/main" r:embed="rId63"/>
              </a:ext>
            </a:extLst>
          </a:blip>
          <a:stretch>
            <a:fillRect/>
          </a:stretch>
        </p:blipFill>
        <p:spPr>
          <a:xfrm>
            <a:off x="7603972" y="5811774"/>
            <a:ext cx="413410" cy="297212"/>
          </a:xfrm>
          <a:prstGeom prst="rect">
            <a:avLst/>
          </a:prstGeom>
        </p:spPr>
      </p:pic>
      <p:pic>
        <p:nvPicPr>
          <p:cNvPr id="56" name="Graphic 34">
            <a:extLst>
              <a:ext uri="{FF2B5EF4-FFF2-40B4-BE49-F238E27FC236}">
                <a16:creationId xmlns:a16="http://schemas.microsoft.com/office/drawing/2014/main" id="{1F5D698D-ACC6-40DD-8101-E4862F0D2CDE}"/>
              </a:ext>
            </a:extLst>
          </p:cNvPr>
          <p:cNvPicPr>
            <a:picLocks noChangeAspect="1"/>
          </p:cNvPicPr>
          <p:nvPr userDrawn="1"/>
        </p:nvPicPr>
        <p:blipFill>
          <a:blip r:embed="rId64">
            <a:extLst>
              <a:ext uri="{96DAC541-7B7A-43D3-8B79-37D633B846F1}">
                <asvg:svgBlip xmlns:asvg="http://schemas.microsoft.com/office/drawing/2016/SVG/main" r:embed="rId65"/>
              </a:ext>
            </a:extLst>
          </a:blip>
          <a:stretch>
            <a:fillRect/>
          </a:stretch>
        </p:blipFill>
        <p:spPr>
          <a:xfrm>
            <a:off x="6041034" y="5808710"/>
            <a:ext cx="419539" cy="303341"/>
          </a:xfrm>
          <a:prstGeom prst="rect">
            <a:avLst/>
          </a:prstGeom>
        </p:spPr>
      </p:pic>
      <p:pic>
        <p:nvPicPr>
          <p:cNvPr id="57" name="Graphic 35">
            <a:extLst>
              <a:ext uri="{FF2B5EF4-FFF2-40B4-BE49-F238E27FC236}">
                <a16:creationId xmlns:a16="http://schemas.microsoft.com/office/drawing/2014/main" id="{2B239064-EF3A-4EDE-88EC-B178E7C44156}"/>
              </a:ext>
            </a:extLst>
          </p:cNvPr>
          <p:cNvPicPr>
            <a:picLocks noChangeAspect="1"/>
          </p:cNvPicPr>
          <p:nvPr userDrawn="1"/>
        </p:nvPicPr>
        <p:blipFill>
          <a:blip r:embed="rId66">
            <a:extLst>
              <a:ext uri="{96DAC541-7B7A-43D3-8B79-37D633B846F1}">
                <asvg:svgBlip xmlns:asvg="http://schemas.microsoft.com/office/drawing/2016/SVG/main" r:embed="rId67"/>
              </a:ext>
            </a:extLst>
          </a:blip>
          <a:stretch>
            <a:fillRect/>
          </a:stretch>
        </p:blipFill>
        <p:spPr>
          <a:xfrm>
            <a:off x="9340775" y="4634068"/>
            <a:ext cx="201246" cy="524080"/>
          </a:xfrm>
          <a:prstGeom prst="rect">
            <a:avLst/>
          </a:prstGeom>
        </p:spPr>
      </p:pic>
      <p:sp>
        <p:nvSpPr>
          <p:cNvPr id="60" name="Text Placeholder 3">
            <a:extLst>
              <a:ext uri="{FF2B5EF4-FFF2-40B4-BE49-F238E27FC236}">
                <a16:creationId xmlns:a16="http://schemas.microsoft.com/office/drawing/2014/main" id="{E7412E52-1E39-4D12-91A8-A68334EEB21F}"/>
              </a:ext>
            </a:extLst>
          </p:cNvPr>
          <p:cNvSpPr>
            <a:spLocks noGrp="1"/>
          </p:cNvSpPr>
          <p:nvPr>
            <p:ph type="body" sz="half" idx="14" hasCustomPrompt="1"/>
          </p:nvPr>
        </p:nvSpPr>
        <p:spPr>
          <a:xfrm>
            <a:off x="1246171" y="2591664"/>
            <a:ext cx="10107627" cy="726483"/>
          </a:xfrm>
          <a:noFill/>
        </p:spPr>
        <p:txBody>
          <a:bodyPr lIns="274320" tIns="182880" rIns="274320" bIns="274320" anchor="b">
            <a:normAutofit/>
          </a:bodyPr>
          <a:lstStyle>
            <a:lvl1pPr marL="171450" indent="-171450">
              <a:lnSpc>
                <a:spcPct val="150000"/>
              </a:lnSpc>
              <a:buFont typeface="Arial" panose="020B0604020202020204" pitchFamily="34" charset="0"/>
              <a:buChar char="•"/>
              <a:defRPr sz="12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a:solidFill>
                  <a:schemeClr val="tx2"/>
                </a:solidFill>
              </a:rPr>
              <a:t>The color scheme should be saved in the template, but the colors are below for reference. They are in order of use. Red should be used sparingly and mostly with a dark background.</a:t>
            </a:r>
          </a:p>
        </p:txBody>
      </p:sp>
    </p:spTree>
    <p:extLst>
      <p:ext uri="{BB962C8B-B14F-4D97-AF65-F5344CB8AC3E}">
        <p14:creationId xmlns:p14="http://schemas.microsoft.com/office/powerpoint/2010/main" val="289988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77DA4E-6FB0-4B7E-ABD3-146D58F402F4}" type="datetime4">
              <a:rPr lang="en-US" smtClean="0"/>
              <a:t>August 22,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3391607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46172" y="1825625"/>
            <a:ext cx="477362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D63830-98AC-47B3-9FED-FA5372A37E54}" type="datetime4">
              <a:rPr lang="en-US" smtClean="0"/>
              <a:t>August 22,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290849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46172" y="1825625"/>
            <a:ext cx="477362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D63830-98AC-47B3-9FED-FA5372A37E54}" type="datetime4">
              <a:rPr lang="en-US" smtClean="0"/>
              <a:t>August 22,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224030186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B22F18-395A-4383-9EAE-69B676F16351}" type="datetime4">
              <a:rPr lang="en-US" smtClean="0"/>
              <a:t>August 22,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4267765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B22F18-395A-4383-9EAE-69B676F16351}" type="datetime4">
              <a:rPr lang="en-US" smtClean="0"/>
              <a:t>August 22,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212484181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34AE1-AD77-486F-9176-A280657F4FFC}" type="datetime4">
              <a:rPr lang="en-US" smtClean="0"/>
              <a:t>August 22,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244884146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34AE1-AD77-486F-9176-A280657F4FFC}" type="datetime4">
              <a:rPr lang="en-US" smtClean="0"/>
              <a:t>August 22,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276234172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F0B99-4617-4662-A45F-564EF38D5E07}" type="datetime4">
              <a:rPr lang="en-US" smtClean="0"/>
              <a:t>August 22,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4081463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F0B99-4617-4662-A45F-564EF38D5E07}" type="datetime4">
              <a:rPr lang="en-US" smtClean="0"/>
              <a:t>August 22,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121216885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4457"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445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00F7A2-95E9-4030-93C1-BF6A61170400}" type="datetime4">
              <a:rPr lang="en-US" smtClean="0"/>
              <a:t>August 22,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302186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DBAC03-3F42-4F55-B070-FD8722143A5C}"/>
              </a:ext>
            </a:extLst>
          </p:cNvPr>
          <p:cNvSpPr/>
          <p:nvPr userDrawn="1"/>
        </p:nvSpPr>
        <p:spPr>
          <a:xfrm>
            <a:off x="0" y="0"/>
            <a:ext cx="1219200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bg1"/>
              </a:solidFill>
            </a:endParaRPr>
          </a:p>
        </p:txBody>
      </p:sp>
      <p:sp>
        <p:nvSpPr>
          <p:cNvPr id="6" name="Freeform 5"/>
          <p:cNvSpPr/>
          <p:nvPr userDrawn="1"/>
        </p:nvSpPr>
        <p:spPr>
          <a:xfrm>
            <a:off x="3455500" y="5700156"/>
            <a:ext cx="5281001" cy="216452"/>
          </a:xfrm>
          <a:custGeom>
            <a:avLst/>
            <a:gdLst/>
            <a:ahLst/>
            <a:cxnLst/>
            <a:rect l="l" t="t" r="r" b="b"/>
            <a:pathLst>
              <a:path w="4048901" h="165952">
                <a:moveTo>
                  <a:pt x="4026013" y="123673"/>
                </a:moveTo>
                <a:cubicBezTo>
                  <a:pt x="4033669" y="123888"/>
                  <a:pt x="4039402" y="126042"/>
                  <a:pt x="4043211" y="130133"/>
                </a:cubicBezTo>
                <a:cubicBezTo>
                  <a:pt x="4047021" y="134225"/>
                  <a:pt x="4048918" y="138963"/>
                  <a:pt x="4048901" y="144347"/>
                </a:cubicBezTo>
                <a:cubicBezTo>
                  <a:pt x="4048885" y="149731"/>
                  <a:pt x="4046967" y="154468"/>
                  <a:pt x="4043147" y="158560"/>
                </a:cubicBezTo>
                <a:cubicBezTo>
                  <a:pt x="4039327" y="162652"/>
                  <a:pt x="4033616" y="164805"/>
                  <a:pt x="4026013" y="165021"/>
                </a:cubicBezTo>
                <a:cubicBezTo>
                  <a:pt x="4018523" y="164805"/>
                  <a:pt x="4012886" y="162652"/>
                  <a:pt x="4009104" y="158560"/>
                </a:cubicBezTo>
                <a:cubicBezTo>
                  <a:pt x="4005321" y="154468"/>
                  <a:pt x="4003414" y="149731"/>
                  <a:pt x="4003381" y="144347"/>
                </a:cubicBezTo>
                <a:cubicBezTo>
                  <a:pt x="4003349" y="138963"/>
                  <a:pt x="4005214" y="134225"/>
                  <a:pt x="4008975" y="130133"/>
                </a:cubicBezTo>
                <a:cubicBezTo>
                  <a:pt x="4012736" y="126042"/>
                  <a:pt x="4018415" y="123888"/>
                  <a:pt x="4026013" y="123673"/>
                </a:cubicBezTo>
                <a:close/>
                <a:moveTo>
                  <a:pt x="1806688" y="123673"/>
                </a:moveTo>
                <a:cubicBezTo>
                  <a:pt x="1814344" y="123888"/>
                  <a:pt x="1820077" y="126042"/>
                  <a:pt x="1823886" y="130133"/>
                </a:cubicBezTo>
                <a:cubicBezTo>
                  <a:pt x="1827696" y="134225"/>
                  <a:pt x="1829592" y="138963"/>
                  <a:pt x="1829576" y="144347"/>
                </a:cubicBezTo>
                <a:cubicBezTo>
                  <a:pt x="1829560" y="149731"/>
                  <a:pt x="1827642" y="154468"/>
                  <a:pt x="1823822" y="158560"/>
                </a:cubicBezTo>
                <a:cubicBezTo>
                  <a:pt x="1820002" y="162652"/>
                  <a:pt x="1814291" y="164805"/>
                  <a:pt x="1806688" y="165021"/>
                </a:cubicBezTo>
                <a:cubicBezTo>
                  <a:pt x="1799198" y="164805"/>
                  <a:pt x="1793561" y="162652"/>
                  <a:pt x="1789779" y="158560"/>
                </a:cubicBezTo>
                <a:cubicBezTo>
                  <a:pt x="1785996" y="154468"/>
                  <a:pt x="1784089" y="149731"/>
                  <a:pt x="1784056" y="144347"/>
                </a:cubicBezTo>
                <a:cubicBezTo>
                  <a:pt x="1784024" y="138963"/>
                  <a:pt x="1785889" y="134225"/>
                  <a:pt x="1789650" y="130133"/>
                </a:cubicBezTo>
                <a:cubicBezTo>
                  <a:pt x="1793411" y="126042"/>
                  <a:pt x="1799091" y="123888"/>
                  <a:pt x="1806688" y="123673"/>
                </a:cubicBezTo>
                <a:close/>
                <a:moveTo>
                  <a:pt x="1959074" y="97584"/>
                </a:moveTo>
                <a:lnTo>
                  <a:pt x="1959074" y="128016"/>
                </a:lnTo>
                <a:lnTo>
                  <a:pt x="1997269" y="128016"/>
                </a:lnTo>
                <a:cubicBezTo>
                  <a:pt x="2002978" y="127945"/>
                  <a:pt x="2007228" y="126543"/>
                  <a:pt x="2010020" y="123812"/>
                </a:cubicBezTo>
                <a:cubicBezTo>
                  <a:pt x="2012813" y="121080"/>
                  <a:pt x="2014204" y="117448"/>
                  <a:pt x="2014195" y="112914"/>
                </a:cubicBezTo>
                <a:cubicBezTo>
                  <a:pt x="2014190" y="108471"/>
                  <a:pt x="2012770" y="104829"/>
                  <a:pt x="2009935" y="101988"/>
                </a:cubicBezTo>
                <a:cubicBezTo>
                  <a:pt x="2007100" y="99147"/>
                  <a:pt x="2002878" y="97679"/>
                  <a:pt x="1997269" y="97584"/>
                </a:cubicBezTo>
                <a:close/>
                <a:moveTo>
                  <a:pt x="3607217" y="82268"/>
                </a:moveTo>
                <a:cubicBezTo>
                  <a:pt x="3599741" y="82482"/>
                  <a:pt x="3593994" y="84969"/>
                  <a:pt x="3589976" y="89730"/>
                </a:cubicBezTo>
                <a:cubicBezTo>
                  <a:pt x="3585959" y="94491"/>
                  <a:pt x="3583929" y="100237"/>
                  <a:pt x="3583886" y="106971"/>
                </a:cubicBezTo>
                <a:cubicBezTo>
                  <a:pt x="3583929" y="113695"/>
                  <a:pt x="3585959" y="119403"/>
                  <a:pt x="3589976" y="124097"/>
                </a:cubicBezTo>
                <a:cubicBezTo>
                  <a:pt x="3593994" y="128791"/>
                  <a:pt x="3599741" y="131240"/>
                  <a:pt x="3607217" y="131445"/>
                </a:cubicBezTo>
                <a:cubicBezTo>
                  <a:pt x="3614394" y="131283"/>
                  <a:pt x="3620056" y="128920"/>
                  <a:pt x="3624201" y="124354"/>
                </a:cubicBezTo>
                <a:cubicBezTo>
                  <a:pt x="3628348" y="119789"/>
                  <a:pt x="3630463" y="113995"/>
                  <a:pt x="3630549" y="106971"/>
                </a:cubicBezTo>
                <a:cubicBezTo>
                  <a:pt x="3630506" y="100237"/>
                  <a:pt x="3628476" y="94491"/>
                  <a:pt x="3624459" y="89730"/>
                </a:cubicBezTo>
                <a:cubicBezTo>
                  <a:pt x="3620442" y="84969"/>
                  <a:pt x="3614694" y="82482"/>
                  <a:pt x="3607217" y="82268"/>
                </a:cubicBezTo>
                <a:close/>
                <a:moveTo>
                  <a:pt x="2654717" y="82268"/>
                </a:moveTo>
                <a:cubicBezTo>
                  <a:pt x="2647241" y="82482"/>
                  <a:pt x="2641494" y="84969"/>
                  <a:pt x="2637476" y="89730"/>
                </a:cubicBezTo>
                <a:cubicBezTo>
                  <a:pt x="2633459" y="94491"/>
                  <a:pt x="2631429" y="100237"/>
                  <a:pt x="2631386" y="106971"/>
                </a:cubicBezTo>
                <a:cubicBezTo>
                  <a:pt x="2631429" y="113695"/>
                  <a:pt x="2633459" y="119403"/>
                  <a:pt x="2637476" y="124097"/>
                </a:cubicBezTo>
                <a:cubicBezTo>
                  <a:pt x="2641494" y="128791"/>
                  <a:pt x="2647241" y="131240"/>
                  <a:pt x="2654717" y="131445"/>
                </a:cubicBezTo>
                <a:cubicBezTo>
                  <a:pt x="2661894" y="131283"/>
                  <a:pt x="2667555" y="128920"/>
                  <a:pt x="2671702" y="124354"/>
                </a:cubicBezTo>
                <a:cubicBezTo>
                  <a:pt x="2675847" y="119789"/>
                  <a:pt x="2677963" y="113995"/>
                  <a:pt x="2678049" y="106971"/>
                </a:cubicBezTo>
                <a:cubicBezTo>
                  <a:pt x="2678006" y="100237"/>
                  <a:pt x="2675976" y="94491"/>
                  <a:pt x="2671959" y="89730"/>
                </a:cubicBezTo>
                <a:cubicBezTo>
                  <a:pt x="2667941" y="84969"/>
                  <a:pt x="2662195" y="82482"/>
                  <a:pt x="2654717" y="82268"/>
                </a:cubicBezTo>
                <a:close/>
                <a:moveTo>
                  <a:pt x="3921771" y="81810"/>
                </a:moveTo>
                <a:cubicBezTo>
                  <a:pt x="3915323" y="81863"/>
                  <a:pt x="3909976" y="84044"/>
                  <a:pt x="3905730" y="88354"/>
                </a:cubicBezTo>
                <a:cubicBezTo>
                  <a:pt x="3901484" y="92664"/>
                  <a:pt x="3899283" y="98789"/>
                  <a:pt x="3899125" y="106728"/>
                </a:cubicBezTo>
                <a:cubicBezTo>
                  <a:pt x="3899283" y="114657"/>
                  <a:pt x="3901484" y="120744"/>
                  <a:pt x="3905730" y="124991"/>
                </a:cubicBezTo>
                <a:cubicBezTo>
                  <a:pt x="3909976" y="129237"/>
                  <a:pt x="3915323" y="131389"/>
                  <a:pt x="3921771" y="131445"/>
                </a:cubicBezTo>
                <a:cubicBezTo>
                  <a:pt x="3928919" y="131207"/>
                  <a:pt x="3934466" y="128767"/>
                  <a:pt x="3938412" y="124126"/>
                </a:cubicBezTo>
                <a:cubicBezTo>
                  <a:pt x="3942358" y="119484"/>
                  <a:pt x="3944360" y="114071"/>
                  <a:pt x="3944417" y="107886"/>
                </a:cubicBezTo>
                <a:cubicBezTo>
                  <a:pt x="3944403" y="100795"/>
                  <a:pt x="3942487" y="94734"/>
                  <a:pt x="3938670" y="89702"/>
                </a:cubicBezTo>
                <a:cubicBezTo>
                  <a:pt x="3934852" y="84669"/>
                  <a:pt x="3929219" y="82039"/>
                  <a:pt x="3921771" y="81810"/>
                </a:cubicBezTo>
                <a:close/>
                <a:moveTo>
                  <a:pt x="1702446" y="81810"/>
                </a:moveTo>
                <a:cubicBezTo>
                  <a:pt x="1695998" y="81863"/>
                  <a:pt x="1690652" y="84044"/>
                  <a:pt x="1686406" y="88354"/>
                </a:cubicBezTo>
                <a:cubicBezTo>
                  <a:pt x="1682159" y="92664"/>
                  <a:pt x="1679958" y="98789"/>
                  <a:pt x="1679801" y="106728"/>
                </a:cubicBezTo>
                <a:cubicBezTo>
                  <a:pt x="1679958" y="114657"/>
                  <a:pt x="1682159" y="120744"/>
                  <a:pt x="1686406" y="124991"/>
                </a:cubicBezTo>
                <a:cubicBezTo>
                  <a:pt x="1690652" y="129237"/>
                  <a:pt x="1695998" y="131389"/>
                  <a:pt x="1702446" y="131445"/>
                </a:cubicBezTo>
                <a:cubicBezTo>
                  <a:pt x="1709594" y="131207"/>
                  <a:pt x="1715141" y="128767"/>
                  <a:pt x="1719087" y="124126"/>
                </a:cubicBezTo>
                <a:cubicBezTo>
                  <a:pt x="1723033" y="119484"/>
                  <a:pt x="1725035" y="114071"/>
                  <a:pt x="1725092" y="107886"/>
                </a:cubicBezTo>
                <a:cubicBezTo>
                  <a:pt x="1725078" y="100795"/>
                  <a:pt x="1723162" y="94734"/>
                  <a:pt x="1719345" y="89702"/>
                </a:cubicBezTo>
                <a:cubicBezTo>
                  <a:pt x="1715527" y="84669"/>
                  <a:pt x="1709895" y="82039"/>
                  <a:pt x="1702446" y="81810"/>
                </a:cubicBezTo>
                <a:close/>
                <a:moveTo>
                  <a:pt x="416571" y="81810"/>
                </a:moveTo>
                <a:cubicBezTo>
                  <a:pt x="410123" y="81863"/>
                  <a:pt x="404777" y="84044"/>
                  <a:pt x="400531" y="88354"/>
                </a:cubicBezTo>
                <a:cubicBezTo>
                  <a:pt x="396284" y="92664"/>
                  <a:pt x="394083" y="98789"/>
                  <a:pt x="393926" y="106728"/>
                </a:cubicBezTo>
                <a:cubicBezTo>
                  <a:pt x="394083" y="114657"/>
                  <a:pt x="396284" y="120744"/>
                  <a:pt x="400531" y="124991"/>
                </a:cubicBezTo>
                <a:cubicBezTo>
                  <a:pt x="404777" y="129237"/>
                  <a:pt x="410123" y="131389"/>
                  <a:pt x="416571" y="131445"/>
                </a:cubicBezTo>
                <a:cubicBezTo>
                  <a:pt x="423719" y="131207"/>
                  <a:pt x="429266" y="128767"/>
                  <a:pt x="433212" y="124126"/>
                </a:cubicBezTo>
                <a:cubicBezTo>
                  <a:pt x="437158" y="119484"/>
                  <a:pt x="439160" y="114071"/>
                  <a:pt x="439217" y="107886"/>
                </a:cubicBezTo>
                <a:cubicBezTo>
                  <a:pt x="439203" y="100795"/>
                  <a:pt x="437287" y="94734"/>
                  <a:pt x="433470" y="89702"/>
                </a:cubicBezTo>
                <a:cubicBezTo>
                  <a:pt x="429652" y="84669"/>
                  <a:pt x="424020" y="82039"/>
                  <a:pt x="416571" y="81810"/>
                </a:cubicBezTo>
                <a:close/>
                <a:moveTo>
                  <a:pt x="263942" y="81810"/>
                </a:moveTo>
                <a:lnTo>
                  <a:pt x="263942" y="81831"/>
                </a:lnTo>
                <a:cubicBezTo>
                  <a:pt x="257495" y="81884"/>
                  <a:pt x="252148" y="84064"/>
                  <a:pt x="247902" y="88373"/>
                </a:cubicBezTo>
                <a:cubicBezTo>
                  <a:pt x="243656" y="92682"/>
                  <a:pt x="241454" y="98805"/>
                  <a:pt x="241297" y="106742"/>
                </a:cubicBezTo>
                <a:cubicBezTo>
                  <a:pt x="241454" y="114669"/>
                  <a:pt x="243656" y="120755"/>
                  <a:pt x="247902" y="125000"/>
                </a:cubicBezTo>
                <a:cubicBezTo>
                  <a:pt x="252148" y="129244"/>
                  <a:pt x="257495" y="131393"/>
                  <a:pt x="263942" y="131445"/>
                </a:cubicBezTo>
                <a:cubicBezTo>
                  <a:pt x="271119" y="131245"/>
                  <a:pt x="276781" y="128786"/>
                  <a:pt x="280926" y="124069"/>
                </a:cubicBezTo>
                <a:cubicBezTo>
                  <a:pt x="285072" y="119351"/>
                  <a:pt x="287188" y="113575"/>
                  <a:pt x="287274" y="106742"/>
                </a:cubicBezTo>
                <a:cubicBezTo>
                  <a:pt x="287231" y="99099"/>
                  <a:pt x="285201" y="93056"/>
                  <a:pt x="281184" y="88615"/>
                </a:cubicBezTo>
                <a:cubicBezTo>
                  <a:pt x="277167" y="84174"/>
                  <a:pt x="271419" y="81906"/>
                  <a:pt x="263942" y="81810"/>
                </a:cubicBezTo>
                <a:close/>
                <a:moveTo>
                  <a:pt x="3187461" y="78038"/>
                </a:moveTo>
                <a:cubicBezTo>
                  <a:pt x="3182406" y="77990"/>
                  <a:pt x="3177849" y="79094"/>
                  <a:pt x="3173791" y="81350"/>
                </a:cubicBezTo>
                <a:cubicBezTo>
                  <a:pt x="3169733" y="83605"/>
                  <a:pt x="3167269" y="87045"/>
                  <a:pt x="3166401" y="91669"/>
                </a:cubicBezTo>
                <a:lnTo>
                  <a:pt x="3207320" y="91669"/>
                </a:lnTo>
                <a:cubicBezTo>
                  <a:pt x="3206851" y="87206"/>
                  <a:pt x="3204688" y="83830"/>
                  <a:pt x="3200830" y="81542"/>
                </a:cubicBezTo>
                <a:cubicBezTo>
                  <a:pt x="3196972" y="79255"/>
                  <a:pt x="3192515" y="78087"/>
                  <a:pt x="3187461" y="78038"/>
                </a:cubicBezTo>
                <a:close/>
                <a:moveTo>
                  <a:pt x="1568210" y="78038"/>
                </a:moveTo>
                <a:cubicBezTo>
                  <a:pt x="1563156" y="77990"/>
                  <a:pt x="1558599" y="79094"/>
                  <a:pt x="1554541" y="81350"/>
                </a:cubicBezTo>
                <a:cubicBezTo>
                  <a:pt x="1550483" y="83605"/>
                  <a:pt x="1548019" y="87045"/>
                  <a:pt x="1547151" y="91669"/>
                </a:cubicBezTo>
                <a:lnTo>
                  <a:pt x="1588070" y="91669"/>
                </a:lnTo>
                <a:cubicBezTo>
                  <a:pt x="1587602" y="87206"/>
                  <a:pt x="1585438" y="83830"/>
                  <a:pt x="1581580" y="81542"/>
                </a:cubicBezTo>
                <a:cubicBezTo>
                  <a:pt x="1577722" y="79255"/>
                  <a:pt x="1573265" y="78087"/>
                  <a:pt x="1568210" y="78038"/>
                </a:cubicBezTo>
                <a:close/>
                <a:moveTo>
                  <a:pt x="1215785" y="78038"/>
                </a:moveTo>
                <a:cubicBezTo>
                  <a:pt x="1210731" y="77990"/>
                  <a:pt x="1206174" y="79094"/>
                  <a:pt x="1202116" y="81350"/>
                </a:cubicBezTo>
                <a:cubicBezTo>
                  <a:pt x="1198058" y="83605"/>
                  <a:pt x="1195594" y="87045"/>
                  <a:pt x="1194726" y="91669"/>
                </a:cubicBezTo>
                <a:lnTo>
                  <a:pt x="1235645" y="91669"/>
                </a:lnTo>
                <a:cubicBezTo>
                  <a:pt x="1235177" y="87206"/>
                  <a:pt x="1233013" y="83830"/>
                  <a:pt x="1229155" y="81542"/>
                </a:cubicBezTo>
                <a:cubicBezTo>
                  <a:pt x="1225297" y="79255"/>
                  <a:pt x="1220840" y="78087"/>
                  <a:pt x="1215785" y="78038"/>
                </a:cubicBezTo>
                <a:close/>
                <a:moveTo>
                  <a:pt x="558560" y="78038"/>
                </a:moveTo>
                <a:cubicBezTo>
                  <a:pt x="553506" y="77990"/>
                  <a:pt x="548949" y="79094"/>
                  <a:pt x="544891" y="81350"/>
                </a:cubicBezTo>
                <a:cubicBezTo>
                  <a:pt x="540833" y="83605"/>
                  <a:pt x="538369" y="87045"/>
                  <a:pt x="537501" y="91669"/>
                </a:cubicBezTo>
                <a:lnTo>
                  <a:pt x="578420" y="91669"/>
                </a:lnTo>
                <a:cubicBezTo>
                  <a:pt x="577952" y="87206"/>
                  <a:pt x="575788" y="83830"/>
                  <a:pt x="571930" y="81542"/>
                </a:cubicBezTo>
                <a:cubicBezTo>
                  <a:pt x="568072" y="79255"/>
                  <a:pt x="563615" y="78087"/>
                  <a:pt x="558560" y="78038"/>
                </a:cubicBezTo>
                <a:close/>
                <a:moveTo>
                  <a:pt x="2224962" y="52092"/>
                </a:moveTo>
                <a:lnTo>
                  <a:pt x="2267228" y="52092"/>
                </a:lnTo>
                <a:lnTo>
                  <a:pt x="2267228" y="163192"/>
                </a:lnTo>
                <a:lnTo>
                  <a:pt x="2224962" y="163192"/>
                </a:lnTo>
                <a:close/>
                <a:moveTo>
                  <a:pt x="691437" y="52092"/>
                </a:moveTo>
                <a:lnTo>
                  <a:pt x="733703" y="52092"/>
                </a:lnTo>
                <a:lnTo>
                  <a:pt x="733703" y="163192"/>
                </a:lnTo>
                <a:lnTo>
                  <a:pt x="691437" y="163192"/>
                </a:lnTo>
                <a:close/>
                <a:moveTo>
                  <a:pt x="2080717" y="50292"/>
                </a:moveTo>
                <a:lnTo>
                  <a:pt x="2122751" y="50292"/>
                </a:lnTo>
                <a:lnTo>
                  <a:pt x="2122751" y="112700"/>
                </a:lnTo>
                <a:cubicBezTo>
                  <a:pt x="2122923" y="119582"/>
                  <a:pt x="2124581" y="124449"/>
                  <a:pt x="2127727" y="127302"/>
                </a:cubicBezTo>
                <a:cubicBezTo>
                  <a:pt x="2130873" y="130154"/>
                  <a:pt x="2134476" y="131536"/>
                  <a:pt x="2138537" y="131445"/>
                </a:cubicBezTo>
                <a:cubicBezTo>
                  <a:pt x="2143752" y="131498"/>
                  <a:pt x="2148251" y="129850"/>
                  <a:pt x="2152036" y="126502"/>
                </a:cubicBezTo>
                <a:cubicBezTo>
                  <a:pt x="2155820" y="123154"/>
                  <a:pt x="2157803" y="117791"/>
                  <a:pt x="2157984" y="110414"/>
                </a:cubicBezTo>
                <a:lnTo>
                  <a:pt x="2157984" y="50292"/>
                </a:lnTo>
                <a:lnTo>
                  <a:pt x="2199561" y="50292"/>
                </a:lnTo>
                <a:lnTo>
                  <a:pt x="2199561" y="163192"/>
                </a:lnTo>
                <a:lnTo>
                  <a:pt x="2162325" y="163192"/>
                </a:lnTo>
                <a:lnTo>
                  <a:pt x="2160497" y="150851"/>
                </a:lnTo>
                <a:cubicBezTo>
                  <a:pt x="2155551" y="156393"/>
                  <a:pt x="2149890" y="160335"/>
                  <a:pt x="2143513" y="162678"/>
                </a:cubicBezTo>
                <a:cubicBezTo>
                  <a:pt x="2137136" y="165021"/>
                  <a:pt x="2130902" y="166107"/>
                  <a:pt x="2124810" y="165935"/>
                </a:cubicBezTo>
                <a:cubicBezTo>
                  <a:pt x="2112577" y="166140"/>
                  <a:pt x="2102258" y="162302"/>
                  <a:pt x="2093853" y="154424"/>
                </a:cubicBezTo>
                <a:cubicBezTo>
                  <a:pt x="2085448" y="146546"/>
                  <a:pt x="2081069" y="132714"/>
                  <a:pt x="2080717" y="112929"/>
                </a:cubicBezTo>
                <a:close/>
                <a:moveTo>
                  <a:pt x="3607217" y="47778"/>
                </a:moveTo>
                <a:cubicBezTo>
                  <a:pt x="3618523" y="47746"/>
                  <a:pt x="3629038" y="49814"/>
                  <a:pt x="3638764" y="53980"/>
                </a:cubicBezTo>
                <a:cubicBezTo>
                  <a:pt x="3648490" y="58146"/>
                  <a:pt x="3656361" y="64598"/>
                  <a:pt x="3662377" y="73336"/>
                </a:cubicBezTo>
                <a:cubicBezTo>
                  <a:pt x="3668394" y="82074"/>
                  <a:pt x="3671491" y="93286"/>
                  <a:pt x="3671668" y="106971"/>
                </a:cubicBezTo>
                <a:cubicBezTo>
                  <a:pt x="3671461" y="120653"/>
                  <a:pt x="3668246" y="131845"/>
                  <a:pt x="3662022" y="140546"/>
                </a:cubicBezTo>
                <a:cubicBezTo>
                  <a:pt x="3655798" y="149247"/>
                  <a:pt x="3647809" y="155663"/>
                  <a:pt x="3638053" y="159792"/>
                </a:cubicBezTo>
                <a:cubicBezTo>
                  <a:pt x="3628298" y="163922"/>
                  <a:pt x="3618019" y="165969"/>
                  <a:pt x="3607217" y="165935"/>
                </a:cubicBezTo>
                <a:cubicBezTo>
                  <a:pt x="3596200" y="165969"/>
                  <a:pt x="3585820" y="163922"/>
                  <a:pt x="3576077" y="159792"/>
                </a:cubicBezTo>
                <a:cubicBezTo>
                  <a:pt x="3566334" y="155663"/>
                  <a:pt x="3558396" y="149247"/>
                  <a:pt x="3552261" y="140546"/>
                </a:cubicBezTo>
                <a:cubicBezTo>
                  <a:pt x="3546126" y="131845"/>
                  <a:pt x="3542961" y="120653"/>
                  <a:pt x="3542767" y="106971"/>
                </a:cubicBezTo>
                <a:cubicBezTo>
                  <a:pt x="3542957" y="93070"/>
                  <a:pt x="3546105" y="81757"/>
                  <a:pt x="3552210" y="73031"/>
                </a:cubicBezTo>
                <a:cubicBezTo>
                  <a:pt x="3558315" y="64306"/>
                  <a:pt x="3566237" y="57905"/>
                  <a:pt x="3575976" y="53827"/>
                </a:cubicBezTo>
                <a:cubicBezTo>
                  <a:pt x="3585714" y="49750"/>
                  <a:pt x="3596128" y="47734"/>
                  <a:pt x="3607217" y="47778"/>
                </a:cubicBezTo>
                <a:close/>
                <a:moveTo>
                  <a:pt x="2654717" y="47778"/>
                </a:moveTo>
                <a:cubicBezTo>
                  <a:pt x="2666023" y="47746"/>
                  <a:pt x="2676538" y="49814"/>
                  <a:pt x="2686264" y="53980"/>
                </a:cubicBezTo>
                <a:cubicBezTo>
                  <a:pt x="2695990" y="58146"/>
                  <a:pt x="2703861" y="64598"/>
                  <a:pt x="2709877" y="73336"/>
                </a:cubicBezTo>
                <a:cubicBezTo>
                  <a:pt x="2715894" y="82074"/>
                  <a:pt x="2718991" y="93286"/>
                  <a:pt x="2719168" y="106971"/>
                </a:cubicBezTo>
                <a:cubicBezTo>
                  <a:pt x="2718961" y="120653"/>
                  <a:pt x="2715746" y="131845"/>
                  <a:pt x="2709522" y="140546"/>
                </a:cubicBezTo>
                <a:cubicBezTo>
                  <a:pt x="2703298" y="149247"/>
                  <a:pt x="2695309" y="155663"/>
                  <a:pt x="2685553" y="159792"/>
                </a:cubicBezTo>
                <a:cubicBezTo>
                  <a:pt x="2675798" y="163922"/>
                  <a:pt x="2665519" y="165969"/>
                  <a:pt x="2654717" y="165935"/>
                </a:cubicBezTo>
                <a:cubicBezTo>
                  <a:pt x="2643700" y="165969"/>
                  <a:pt x="2633320" y="163922"/>
                  <a:pt x="2623577" y="159792"/>
                </a:cubicBezTo>
                <a:cubicBezTo>
                  <a:pt x="2613834" y="155663"/>
                  <a:pt x="2605896" y="149247"/>
                  <a:pt x="2599761" y="140546"/>
                </a:cubicBezTo>
                <a:cubicBezTo>
                  <a:pt x="2593626" y="131845"/>
                  <a:pt x="2590461" y="120653"/>
                  <a:pt x="2590266" y="106971"/>
                </a:cubicBezTo>
                <a:cubicBezTo>
                  <a:pt x="2590457" y="93070"/>
                  <a:pt x="2593604" y="81757"/>
                  <a:pt x="2599710" y="73031"/>
                </a:cubicBezTo>
                <a:cubicBezTo>
                  <a:pt x="2605815" y="64306"/>
                  <a:pt x="2613737" y="57905"/>
                  <a:pt x="2623475" y="53827"/>
                </a:cubicBezTo>
                <a:cubicBezTo>
                  <a:pt x="2633214" y="49750"/>
                  <a:pt x="2643628" y="47734"/>
                  <a:pt x="2654717" y="47778"/>
                </a:cubicBezTo>
                <a:close/>
                <a:moveTo>
                  <a:pt x="1453410" y="47778"/>
                </a:moveTo>
                <a:cubicBezTo>
                  <a:pt x="1461616" y="47768"/>
                  <a:pt x="1469550" y="49215"/>
                  <a:pt x="1477213" y="52117"/>
                </a:cubicBezTo>
                <a:cubicBezTo>
                  <a:pt x="1484876" y="55020"/>
                  <a:pt x="1491725" y="59436"/>
                  <a:pt x="1497759" y="65365"/>
                </a:cubicBezTo>
                <a:lnTo>
                  <a:pt x="1475356" y="89588"/>
                </a:lnTo>
                <a:cubicBezTo>
                  <a:pt x="1472618" y="86743"/>
                  <a:pt x="1469636" y="84656"/>
                  <a:pt x="1466412" y="83326"/>
                </a:cubicBezTo>
                <a:cubicBezTo>
                  <a:pt x="1463188" y="81996"/>
                  <a:pt x="1459692" y="81339"/>
                  <a:pt x="1455925" y="81353"/>
                </a:cubicBezTo>
                <a:cubicBezTo>
                  <a:pt x="1447895" y="81544"/>
                  <a:pt x="1441780" y="84079"/>
                  <a:pt x="1437580" y="88959"/>
                </a:cubicBezTo>
                <a:cubicBezTo>
                  <a:pt x="1433379" y="93838"/>
                  <a:pt x="1431265" y="99919"/>
                  <a:pt x="1431236" y="107200"/>
                </a:cubicBezTo>
                <a:cubicBezTo>
                  <a:pt x="1431255" y="113576"/>
                  <a:pt x="1433332" y="119008"/>
                  <a:pt x="1437465" y="123497"/>
                </a:cubicBezTo>
                <a:cubicBezTo>
                  <a:pt x="1441599" y="127986"/>
                  <a:pt x="1447676" y="130331"/>
                  <a:pt x="1455696" y="130531"/>
                </a:cubicBezTo>
                <a:cubicBezTo>
                  <a:pt x="1459616" y="130526"/>
                  <a:pt x="1463378" y="129735"/>
                  <a:pt x="1466983" y="128158"/>
                </a:cubicBezTo>
                <a:cubicBezTo>
                  <a:pt x="1470589" y="126580"/>
                  <a:pt x="1473837" y="124245"/>
                  <a:pt x="1476728" y="121153"/>
                </a:cubicBezTo>
                <a:lnTo>
                  <a:pt x="1500731" y="146291"/>
                </a:lnTo>
                <a:cubicBezTo>
                  <a:pt x="1493944" y="152387"/>
                  <a:pt x="1486600" y="157098"/>
                  <a:pt x="1478699" y="160424"/>
                </a:cubicBezTo>
                <a:cubicBezTo>
                  <a:pt x="1470798" y="163751"/>
                  <a:pt x="1462597" y="165435"/>
                  <a:pt x="1454096" y="165478"/>
                </a:cubicBezTo>
                <a:cubicBezTo>
                  <a:pt x="1442945" y="165539"/>
                  <a:pt x="1432540" y="163615"/>
                  <a:pt x="1422882" y="159707"/>
                </a:cubicBezTo>
                <a:cubicBezTo>
                  <a:pt x="1413223" y="155799"/>
                  <a:pt x="1405392" y="149542"/>
                  <a:pt x="1399390" y="140935"/>
                </a:cubicBezTo>
                <a:cubicBezTo>
                  <a:pt x="1393388" y="132328"/>
                  <a:pt x="1390297" y="121007"/>
                  <a:pt x="1390117" y="106971"/>
                </a:cubicBezTo>
                <a:cubicBezTo>
                  <a:pt x="1390310" y="93286"/>
                  <a:pt x="1393426" y="82074"/>
                  <a:pt x="1399466" y="73336"/>
                </a:cubicBezTo>
                <a:cubicBezTo>
                  <a:pt x="1405507" y="64598"/>
                  <a:pt x="1413311" y="58146"/>
                  <a:pt x="1422881" y="53980"/>
                </a:cubicBezTo>
                <a:cubicBezTo>
                  <a:pt x="1432451" y="49814"/>
                  <a:pt x="1442628" y="47746"/>
                  <a:pt x="1453410" y="47778"/>
                </a:cubicBezTo>
                <a:close/>
                <a:moveTo>
                  <a:pt x="254335" y="47778"/>
                </a:moveTo>
                <a:cubicBezTo>
                  <a:pt x="262351" y="47816"/>
                  <a:pt x="269137" y="49110"/>
                  <a:pt x="274693" y="51660"/>
                </a:cubicBezTo>
                <a:cubicBezTo>
                  <a:pt x="280250" y="54211"/>
                  <a:pt x="284520" y="57789"/>
                  <a:pt x="287503" y="62396"/>
                </a:cubicBezTo>
                <a:lnTo>
                  <a:pt x="289558" y="50290"/>
                </a:lnTo>
                <a:lnTo>
                  <a:pt x="329079" y="50290"/>
                </a:lnTo>
                <a:lnTo>
                  <a:pt x="329079" y="163194"/>
                </a:lnTo>
                <a:lnTo>
                  <a:pt x="290244" y="163194"/>
                </a:lnTo>
                <a:lnTo>
                  <a:pt x="288416" y="151088"/>
                </a:lnTo>
                <a:cubicBezTo>
                  <a:pt x="283447" y="156518"/>
                  <a:pt x="277605" y="160334"/>
                  <a:pt x="270890" y="162537"/>
                </a:cubicBezTo>
                <a:cubicBezTo>
                  <a:pt x="264176" y="164741"/>
                  <a:pt x="257590" y="165645"/>
                  <a:pt x="251133" y="165249"/>
                </a:cubicBezTo>
                <a:cubicBezTo>
                  <a:pt x="234483" y="163970"/>
                  <a:pt x="221734" y="158078"/>
                  <a:pt x="212886" y="147572"/>
                </a:cubicBezTo>
                <a:cubicBezTo>
                  <a:pt x="204037" y="137066"/>
                  <a:pt x="199572" y="123456"/>
                  <a:pt x="199492" y="106742"/>
                </a:cubicBezTo>
                <a:cubicBezTo>
                  <a:pt x="199720" y="89680"/>
                  <a:pt x="204746" y="75680"/>
                  <a:pt x="214571" y="64741"/>
                </a:cubicBezTo>
                <a:cubicBezTo>
                  <a:pt x="224396" y="53803"/>
                  <a:pt x="237651" y="48148"/>
                  <a:pt x="254335" y="47778"/>
                </a:cubicBezTo>
                <a:close/>
                <a:moveTo>
                  <a:pt x="3759451" y="47549"/>
                </a:moveTo>
                <a:cubicBezTo>
                  <a:pt x="3765233" y="47568"/>
                  <a:pt x="3770700" y="48616"/>
                  <a:pt x="3775853" y="50692"/>
                </a:cubicBezTo>
                <a:cubicBezTo>
                  <a:pt x="3781006" y="52768"/>
                  <a:pt x="3785445" y="55759"/>
                  <a:pt x="3789169" y="59663"/>
                </a:cubicBezTo>
                <a:lnTo>
                  <a:pt x="3772252" y="90059"/>
                </a:lnTo>
                <a:cubicBezTo>
                  <a:pt x="3768905" y="87374"/>
                  <a:pt x="3765771" y="85545"/>
                  <a:pt x="3762851" y="84571"/>
                </a:cubicBezTo>
                <a:cubicBezTo>
                  <a:pt x="3759932" y="83598"/>
                  <a:pt x="3756741" y="83135"/>
                  <a:pt x="3753279" y="83182"/>
                </a:cubicBezTo>
                <a:cubicBezTo>
                  <a:pt x="3747868" y="83139"/>
                  <a:pt x="3743316" y="84825"/>
                  <a:pt x="3739620" y="88240"/>
                </a:cubicBezTo>
                <a:cubicBezTo>
                  <a:pt x="3735924" y="91654"/>
                  <a:pt x="3734000" y="97055"/>
                  <a:pt x="3733848" y="104442"/>
                </a:cubicBezTo>
                <a:lnTo>
                  <a:pt x="3733848" y="163192"/>
                </a:lnTo>
                <a:lnTo>
                  <a:pt x="3691814" y="163192"/>
                </a:lnTo>
                <a:lnTo>
                  <a:pt x="3691814" y="50290"/>
                </a:lnTo>
                <a:lnTo>
                  <a:pt x="3729507" y="50292"/>
                </a:lnTo>
                <a:lnTo>
                  <a:pt x="3732020" y="62634"/>
                </a:lnTo>
                <a:cubicBezTo>
                  <a:pt x="3735077" y="57406"/>
                  <a:pt x="3739020" y="53578"/>
                  <a:pt x="3743849" y="51149"/>
                </a:cubicBezTo>
                <a:cubicBezTo>
                  <a:pt x="3748678" y="48720"/>
                  <a:pt x="3753879" y="47520"/>
                  <a:pt x="3759451" y="47549"/>
                </a:cubicBezTo>
                <a:close/>
                <a:moveTo>
                  <a:pt x="3186518" y="47549"/>
                </a:moveTo>
                <a:cubicBezTo>
                  <a:pt x="3200012" y="47601"/>
                  <a:pt x="3211707" y="50443"/>
                  <a:pt x="3221603" y="56074"/>
                </a:cubicBezTo>
                <a:cubicBezTo>
                  <a:pt x="3231499" y="61705"/>
                  <a:pt x="3238640" y="69810"/>
                  <a:pt x="3243024" y="80391"/>
                </a:cubicBezTo>
                <a:cubicBezTo>
                  <a:pt x="3247408" y="90972"/>
                  <a:pt x="3248080" y="103713"/>
                  <a:pt x="3245039" y="118615"/>
                </a:cubicBezTo>
                <a:lnTo>
                  <a:pt x="3166172" y="118615"/>
                </a:lnTo>
                <a:cubicBezTo>
                  <a:pt x="3167948" y="123625"/>
                  <a:pt x="3171368" y="127290"/>
                  <a:pt x="3176430" y="129610"/>
                </a:cubicBezTo>
                <a:cubicBezTo>
                  <a:pt x="3181493" y="131929"/>
                  <a:pt x="3186455" y="133074"/>
                  <a:pt x="3191318" y="133045"/>
                </a:cubicBezTo>
                <a:cubicBezTo>
                  <a:pt x="3197471" y="133007"/>
                  <a:pt x="3202938" y="132167"/>
                  <a:pt x="3207720" y="130526"/>
                </a:cubicBezTo>
                <a:cubicBezTo>
                  <a:pt x="3212501" y="128884"/>
                  <a:pt x="3216712" y="126670"/>
                  <a:pt x="3220350" y="123883"/>
                </a:cubicBezTo>
                <a:lnTo>
                  <a:pt x="3240924" y="146978"/>
                </a:lnTo>
                <a:cubicBezTo>
                  <a:pt x="3234095" y="153254"/>
                  <a:pt x="3226265" y="157946"/>
                  <a:pt x="3217436" y="161053"/>
                </a:cubicBezTo>
                <a:cubicBezTo>
                  <a:pt x="3208606" y="164160"/>
                  <a:pt x="3199291" y="165711"/>
                  <a:pt x="3189489" y="165707"/>
                </a:cubicBezTo>
                <a:cubicBezTo>
                  <a:pt x="3177449" y="165743"/>
                  <a:pt x="3166477" y="163716"/>
                  <a:pt x="3156571" y="159623"/>
                </a:cubicBezTo>
                <a:cubicBezTo>
                  <a:pt x="3146665" y="155530"/>
                  <a:pt x="3138740" y="149151"/>
                  <a:pt x="3132796" y="140486"/>
                </a:cubicBezTo>
                <a:cubicBezTo>
                  <a:pt x="3126853" y="131821"/>
                  <a:pt x="3123805" y="120649"/>
                  <a:pt x="3123652" y="106969"/>
                </a:cubicBezTo>
                <a:cubicBezTo>
                  <a:pt x="3123861" y="93286"/>
                  <a:pt x="3127025" y="82058"/>
                  <a:pt x="3133143" y="73283"/>
                </a:cubicBezTo>
                <a:cubicBezTo>
                  <a:pt x="3139262" y="64508"/>
                  <a:pt x="3147082" y="58018"/>
                  <a:pt x="3156605" y="53814"/>
                </a:cubicBezTo>
                <a:cubicBezTo>
                  <a:pt x="3166127" y="49609"/>
                  <a:pt x="3176098" y="47521"/>
                  <a:pt x="3186518" y="47549"/>
                </a:cubicBezTo>
                <a:close/>
                <a:moveTo>
                  <a:pt x="2806951" y="47549"/>
                </a:moveTo>
                <a:cubicBezTo>
                  <a:pt x="2812733" y="47568"/>
                  <a:pt x="2818200" y="48616"/>
                  <a:pt x="2823353" y="50692"/>
                </a:cubicBezTo>
                <a:cubicBezTo>
                  <a:pt x="2828506" y="52768"/>
                  <a:pt x="2832945" y="55759"/>
                  <a:pt x="2836669" y="59663"/>
                </a:cubicBezTo>
                <a:lnTo>
                  <a:pt x="2819752" y="90059"/>
                </a:lnTo>
                <a:cubicBezTo>
                  <a:pt x="2816404" y="87374"/>
                  <a:pt x="2813271" y="85545"/>
                  <a:pt x="2810351" y="84571"/>
                </a:cubicBezTo>
                <a:cubicBezTo>
                  <a:pt x="2807432" y="83598"/>
                  <a:pt x="2804241" y="83135"/>
                  <a:pt x="2800779" y="83182"/>
                </a:cubicBezTo>
                <a:cubicBezTo>
                  <a:pt x="2795368" y="83139"/>
                  <a:pt x="2790816" y="84825"/>
                  <a:pt x="2787120" y="88240"/>
                </a:cubicBezTo>
                <a:cubicBezTo>
                  <a:pt x="2783424" y="91654"/>
                  <a:pt x="2781500" y="97055"/>
                  <a:pt x="2781348" y="104442"/>
                </a:cubicBezTo>
                <a:lnTo>
                  <a:pt x="2781348" y="163192"/>
                </a:lnTo>
                <a:lnTo>
                  <a:pt x="2739314" y="163192"/>
                </a:lnTo>
                <a:lnTo>
                  <a:pt x="2739314" y="50290"/>
                </a:lnTo>
                <a:lnTo>
                  <a:pt x="2777007" y="50292"/>
                </a:lnTo>
                <a:lnTo>
                  <a:pt x="2779520" y="62634"/>
                </a:lnTo>
                <a:cubicBezTo>
                  <a:pt x="2782577" y="57406"/>
                  <a:pt x="2786520" y="53578"/>
                  <a:pt x="2791349" y="51149"/>
                </a:cubicBezTo>
                <a:cubicBezTo>
                  <a:pt x="2796178" y="48720"/>
                  <a:pt x="2801379" y="47520"/>
                  <a:pt x="2806951" y="47549"/>
                </a:cubicBezTo>
                <a:close/>
                <a:moveTo>
                  <a:pt x="1567267" y="47549"/>
                </a:moveTo>
                <a:cubicBezTo>
                  <a:pt x="1580762" y="47601"/>
                  <a:pt x="1592457" y="50443"/>
                  <a:pt x="1602353" y="56074"/>
                </a:cubicBezTo>
                <a:cubicBezTo>
                  <a:pt x="1612249" y="61705"/>
                  <a:pt x="1619390" y="69810"/>
                  <a:pt x="1623774" y="80391"/>
                </a:cubicBezTo>
                <a:cubicBezTo>
                  <a:pt x="1628158" y="90972"/>
                  <a:pt x="1628830" y="103713"/>
                  <a:pt x="1625789" y="118615"/>
                </a:cubicBezTo>
                <a:lnTo>
                  <a:pt x="1546922" y="118615"/>
                </a:lnTo>
                <a:cubicBezTo>
                  <a:pt x="1548698" y="123625"/>
                  <a:pt x="1552118" y="127290"/>
                  <a:pt x="1557180" y="129610"/>
                </a:cubicBezTo>
                <a:cubicBezTo>
                  <a:pt x="1562243" y="131929"/>
                  <a:pt x="1567206" y="133074"/>
                  <a:pt x="1572068" y="133045"/>
                </a:cubicBezTo>
                <a:cubicBezTo>
                  <a:pt x="1578221" y="133007"/>
                  <a:pt x="1583689" y="132167"/>
                  <a:pt x="1588470" y="130526"/>
                </a:cubicBezTo>
                <a:cubicBezTo>
                  <a:pt x="1593252" y="128884"/>
                  <a:pt x="1597462" y="126670"/>
                  <a:pt x="1601100" y="123883"/>
                </a:cubicBezTo>
                <a:lnTo>
                  <a:pt x="1621674" y="146978"/>
                </a:lnTo>
                <a:cubicBezTo>
                  <a:pt x="1614845" y="153254"/>
                  <a:pt x="1607015" y="157946"/>
                  <a:pt x="1598186" y="161053"/>
                </a:cubicBezTo>
                <a:cubicBezTo>
                  <a:pt x="1589356" y="164160"/>
                  <a:pt x="1580041" y="165711"/>
                  <a:pt x="1570239" y="165707"/>
                </a:cubicBezTo>
                <a:cubicBezTo>
                  <a:pt x="1558200" y="165743"/>
                  <a:pt x="1547227" y="163716"/>
                  <a:pt x="1537321" y="159623"/>
                </a:cubicBezTo>
                <a:cubicBezTo>
                  <a:pt x="1527415" y="155530"/>
                  <a:pt x="1519490" y="149151"/>
                  <a:pt x="1513546" y="140486"/>
                </a:cubicBezTo>
                <a:cubicBezTo>
                  <a:pt x="1507603" y="131821"/>
                  <a:pt x="1504555" y="120649"/>
                  <a:pt x="1504402" y="106969"/>
                </a:cubicBezTo>
                <a:cubicBezTo>
                  <a:pt x="1504611" y="93286"/>
                  <a:pt x="1507775" y="82058"/>
                  <a:pt x="1513894" y="73283"/>
                </a:cubicBezTo>
                <a:cubicBezTo>
                  <a:pt x="1520012" y="64508"/>
                  <a:pt x="1527833" y="58018"/>
                  <a:pt x="1537355" y="53814"/>
                </a:cubicBezTo>
                <a:cubicBezTo>
                  <a:pt x="1546877" y="49609"/>
                  <a:pt x="1556848" y="47521"/>
                  <a:pt x="1567267" y="47549"/>
                </a:cubicBezTo>
                <a:close/>
                <a:moveTo>
                  <a:pt x="1359151" y="47549"/>
                </a:moveTo>
                <a:cubicBezTo>
                  <a:pt x="1364933" y="47568"/>
                  <a:pt x="1370400" y="48616"/>
                  <a:pt x="1375553" y="50692"/>
                </a:cubicBezTo>
                <a:cubicBezTo>
                  <a:pt x="1380706" y="52768"/>
                  <a:pt x="1385145" y="55759"/>
                  <a:pt x="1388869" y="59663"/>
                </a:cubicBezTo>
                <a:lnTo>
                  <a:pt x="1371952" y="90059"/>
                </a:lnTo>
                <a:cubicBezTo>
                  <a:pt x="1368605" y="87374"/>
                  <a:pt x="1365471" y="85545"/>
                  <a:pt x="1362551" y="84571"/>
                </a:cubicBezTo>
                <a:cubicBezTo>
                  <a:pt x="1359632" y="83598"/>
                  <a:pt x="1356441" y="83135"/>
                  <a:pt x="1352979" y="83182"/>
                </a:cubicBezTo>
                <a:cubicBezTo>
                  <a:pt x="1347569" y="83139"/>
                  <a:pt x="1343016" y="84825"/>
                  <a:pt x="1339320" y="88240"/>
                </a:cubicBezTo>
                <a:cubicBezTo>
                  <a:pt x="1335624" y="91654"/>
                  <a:pt x="1333700" y="97055"/>
                  <a:pt x="1333548" y="104442"/>
                </a:cubicBezTo>
                <a:lnTo>
                  <a:pt x="1333548" y="163192"/>
                </a:lnTo>
                <a:lnTo>
                  <a:pt x="1291514" y="163192"/>
                </a:lnTo>
                <a:lnTo>
                  <a:pt x="1291514" y="50290"/>
                </a:lnTo>
                <a:lnTo>
                  <a:pt x="1329207" y="50292"/>
                </a:lnTo>
                <a:lnTo>
                  <a:pt x="1331720" y="62634"/>
                </a:lnTo>
                <a:cubicBezTo>
                  <a:pt x="1334777" y="57406"/>
                  <a:pt x="1338720" y="53578"/>
                  <a:pt x="1343549" y="51149"/>
                </a:cubicBezTo>
                <a:cubicBezTo>
                  <a:pt x="1348378" y="48720"/>
                  <a:pt x="1353579" y="47520"/>
                  <a:pt x="1359151" y="47549"/>
                </a:cubicBezTo>
                <a:close/>
                <a:moveTo>
                  <a:pt x="1214842" y="47549"/>
                </a:moveTo>
                <a:cubicBezTo>
                  <a:pt x="1228337" y="47601"/>
                  <a:pt x="1240032" y="50443"/>
                  <a:pt x="1249928" y="56074"/>
                </a:cubicBezTo>
                <a:cubicBezTo>
                  <a:pt x="1259824" y="61705"/>
                  <a:pt x="1266965" y="69810"/>
                  <a:pt x="1271349" y="80391"/>
                </a:cubicBezTo>
                <a:cubicBezTo>
                  <a:pt x="1275733" y="90972"/>
                  <a:pt x="1276405" y="103713"/>
                  <a:pt x="1273364" y="118615"/>
                </a:cubicBezTo>
                <a:lnTo>
                  <a:pt x="1194497" y="118615"/>
                </a:lnTo>
                <a:cubicBezTo>
                  <a:pt x="1196274" y="123625"/>
                  <a:pt x="1199693" y="127290"/>
                  <a:pt x="1204755" y="129610"/>
                </a:cubicBezTo>
                <a:cubicBezTo>
                  <a:pt x="1209818" y="131929"/>
                  <a:pt x="1214781" y="133074"/>
                  <a:pt x="1219643" y="133045"/>
                </a:cubicBezTo>
                <a:cubicBezTo>
                  <a:pt x="1225796" y="133007"/>
                  <a:pt x="1231264" y="132167"/>
                  <a:pt x="1236045" y="130526"/>
                </a:cubicBezTo>
                <a:cubicBezTo>
                  <a:pt x="1240827" y="128884"/>
                  <a:pt x="1245037" y="126670"/>
                  <a:pt x="1248675" y="123883"/>
                </a:cubicBezTo>
                <a:lnTo>
                  <a:pt x="1269249" y="146978"/>
                </a:lnTo>
                <a:cubicBezTo>
                  <a:pt x="1262420" y="153254"/>
                  <a:pt x="1254590" y="157946"/>
                  <a:pt x="1245761" y="161053"/>
                </a:cubicBezTo>
                <a:cubicBezTo>
                  <a:pt x="1236931" y="164160"/>
                  <a:pt x="1227616" y="165711"/>
                  <a:pt x="1217814" y="165707"/>
                </a:cubicBezTo>
                <a:cubicBezTo>
                  <a:pt x="1205775" y="165743"/>
                  <a:pt x="1194802" y="163716"/>
                  <a:pt x="1184896" y="159623"/>
                </a:cubicBezTo>
                <a:cubicBezTo>
                  <a:pt x="1174990" y="155530"/>
                  <a:pt x="1167065" y="149151"/>
                  <a:pt x="1161121" y="140486"/>
                </a:cubicBezTo>
                <a:cubicBezTo>
                  <a:pt x="1155178" y="131821"/>
                  <a:pt x="1152130" y="120649"/>
                  <a:pt x="1151977" y="106969"/>
                </a:cubicBezTo>
                <a:cubicBezTo>
                  <a:pt x="1152186" y="93286"/>
                  <a:pt x="1155350" y="82058"/>
                  <a:pt x="1161469" y="73283"/>
                </a:cubicBezTo>
                <a:cubicBezTo>
                  <a:pt x="1167587" y="64508"/>
                  <a:pt x="1175408" y="58018"/>
                  <a:pt x="1184930" y="53814"/>
                </a:cubicBezTo>
                <a:cubicBezTo>
                  <a:pt x="1194452" y="49609"/>
                  <a:pt x="1204423" y="47521"/>
                  <a:pt x="1214842" y="47549"/>
                </a:cubicBezTo>
                <a:close/>
                <a:moveTo>
                  <a:pt x="832864" y="47549"/>
                </a:moveTo>
                <a:cubicBezTo>
                  <a:pt x="845097" y="47345"/>
                  <a:pt x="855416" y="51182"/>
                  <a:pt x="863821" y="59060"/>
                </a:cubicBezTo>
                <a:cubicBezTo>
                  <a:pt x="872227" y="66939"/>
                  <a:pt x="876605" y="80771"/>
                  <a:pt x="876957" y="100556"/>
                </a:cubicBezTo>
                <a:lnTo>
                  <a:pt x="876957" y="163192"/>
                </a:lnTo>
                <a:lnTo>
                  <a:pt x="834924" y="163192"/>
                </a:lnTo>
                <a:lnTo>
                  <a:pt x="834924" y="100784"/>
                </a:lnTo>
                <a:cubicBezTo>
                  <a:pt x="834752" y="93902"/>
                  <a:pt x="833093" y="89035"/>
                  <a:pt x="829947" y="86182"/>
                </a:cubicBezTo>
                <a:cubicBezTo>
                  <a:pt x="826802" y="83330"/>
                  <a:pt x="823198" y="81948"/>
                  <a:pt x="819137" y="82039"/>
                </a:cubicBezTo>
                <a:cubicBezTo>
                  <a:pt x="813923" y="82015"/>
                  <a:pt x="809423" y="83777"/>
                  <a:pt x="805639" y="87325"/>
                </a:cubicBezTo>
                <a:cubicBezTo>
                  <a:pt x="801854" y="90873"/>
                  <a:pt x="799872" y="96350"/>
                  <a:pt x="799691" y="103756"/>
                </a:cubicBezTo>
                <a:lnTo>
                  <a:pt x="799691" y="163192"/>
                </a:lnTo>
                <a:lnTo>
                  <a:pt x="758114" y="163192"/>
                </a:lnTo>
                <a:lnTo>
                  <a:pt x="758114" y="50292"/>
                </a:lnTo>
                <a:lnTo>
                  <a:pt x="795350" y="50292"/>
                </a:lnTo>
                <a:lnTo>
                  <a:pt x="797178" y="62634"/>
                </a:lnTo>
                <a:cubicBezTo>
                  <a:pt x="802123" y="57092"/>
                  <a:pt x="807785" y="53149"/>
                  <a:pt x="814162" y="50806"/>
                </a:cubicBezTo>
                <a:cubicBezTo>
                  <a:pt x="820539" y="48463"/>
                  <a:pt x="826773" y="47378"/>
                  <a:pt x="832864" y="47549"/>
                </a:cubicBezTo>
                <a:close/>
                <a:moveTo>
                  <a:pt x="557617" y="47549"/>
                </a:moveTo>
                <a:cubicBezTo>
                  <a:pt x="571112" y="47601"/>
                  <a:pt x="582807" y="50443"/>
                  <a:pt x="592703" y="56074"/>
                </a:cubicBezTo>
                <a:cubicBezTo>
                  <a:pt x="602599" y="61705"/>
                  <a:pt x="609740" y="69810"/>
                  <a:pt x="614124" y="80391"/>
                </a:cubicBezTo>
                <a:cubicBezTo>
                  <a:pt x="618508" y="90972"/>
                  <a:pt x="619180" y="103713"/>
                  <a:pt x="616139" y="118615"/>
                </a:cubicBezTo>
                <a:lnTo>
                  <a:pt x="537272" y="118615"/>
                </a:lnTo>
                <a:cubicBezTo>
                  <a:pt x="539048" y="123625"/>
                  <a:pt x="542468" y="127290"/>
                  <a:pt x="547530" y="129610"/>
                </a:cubicBezTo>
                <a:cubicBezTo>
                  <a:pt x="552593" y="131929"/>
                  <a:pt x="557555" y="133074"/>
                  <a:pt x="562418" y="133045"/>
                </a:cubicBezTo>
                <a:cubicBezTo>
                  <a:pt x="568571" y="133007"/>
                  <a:pt x="574039" y="132167"/>
                  <a:pt x="578820" y="130526"/>
                </a:cubicBezTo>
                <a:cubicBezTo>
                  <a:pt x="583602" y="128884"/>
                  <a:pt x="587812" y="126670"/>
                  <a:pt x="591450" y="123883"/>
                </a:cubicBezTo>
                <a:lnTo>
                  <a:pt x="612024" y="146978"/>
                </a:lnTo>
                <a:cubicBezTo>
                  <a:pt x="605195" y="153254"/>
                  <a:pt x="597365" y="157946"/>
                  <a:pt x="588536" y="161053"/>
                </a:cubicBezTo>
                <a:cubicBezTo>
                  <a:pt x="579706" y="164160"/>
                  <a:pt x="570390" y="165711"/>
                  <a:pt x="560589" y="165707"/>
                </a:cubicBezTo>
                <a:cubicBezTo>
                  <a:pt x="548550" y="165743"/>
                  <a:pt x="537577" y="163716"/>
                  <a:pt x="527671" y="159623"/>
                </a:cubicBezTo>
                <a:cubicBezTo>
                  <a:pt x="517765" y="155530"/>
                  <a:pt x="509840" y="149151"/>
                  <a:pt x="503896" y="140486"/>
                </a:cubicBezTo>
                <a:cubicBezTo>
                  <a:pt x="497953" y="131821"/>
                  <a:pt x="494905" y="120649"/>
                  <a:pt x="494752" y="106969"/>
                </a:cubicBezTo>
                <a:cubicBezTo>
                  <a:pt x="494961" y="93286"/>
                  <a:pt x="498125" y="82058"/>
                  <a:pt x="504244" y="73283"/>
                </a:cubicBezTo>
                <a:cubicBezTo>
                  <a:pt x="510362" y="64508"/>
                  <a:pt x="518183" y="58018"/>
                  <a:pt x="527705" y="53814"/>
                </a:cubicBezTo>
                <a:cubicBezTo>
                  <a:pt x="537227" y="49609"/>
                  <a:pt x="547198" y="47521"/>
                  <a:pt x="557617" y="47549"/>
                </a:cubicBezTo>
                <a:close/>
                <a:moveTo>
                  <a:pt x="1959074" y="39748"/>
                </a:moveTo>
                <a:lnTo>
                  <a:pt x="1959074" y="64237"/>
                </a:lnTo>
                <a:lnTo>
                  <a:pt x="1995211" y="64237"/>
                </a:lnTo>
                <a:cubicBezTo>
                  <a:pt x="1999914" y="64184"/>
                  <a:pt x="2003488" y="63088"/>
                  <a:pt x="2005932" y="60947"/>
                </a:cubicBezTo>
                <a:cubicBezTo>
                  <a:pt x="2008377" y="58806"/>
                  <a:pt x="2009606" y="55935"/>
                  <a:pt x="2009620" y="52336"/>
                </a:cubicBezTo>
                <a:cubicBezTo>
                  <a:pt x="2009596" y="48707"/>
                  <a:pt x="2008386" y="45722"/>
                  <a:pt x="2005989" y="43381"/>
                </a:cubicBezTo>
                <a:cubicBezTo>
                  <a:pt x="2003593" y="41040"/>
                  <a:pt x="2000152" y="39829"/>
                  <a:pt x="1995669" y="39748"/>
                </a:cubicBezTo>
                <a:close/>
                <a:moveTo>
                  <a:pt x="2943577" y="18288"/>
                </a:moveTo>
                <a:lnTo>
                  <a:pt x="2943577" y="51207"/>
                </a:lnTo>
                <a:lnTo>
                  <a:pt x="2968952" y="51207"/>
                </a:lnTo>
                <a:lnTo>
                  <a:pt x="2968952" y="83411"/>
                </a:lnTo>
                <a:lnTo>
                  <a:pt x="2943349" y="83411"/>
                </a:lnTo>
                <a:lnTo>
                  <a:pt x="2943349" y="120289"/>
                </a:lnTo>
                <a:cubicBezTo>
                  <a:pt x="2943516" y="124231"/>
                  <a:pt x="2944611" y="127048"/>
                  <a:pt x="2946635" y="128741"/>
                </a:cubicBezTo>
                <a:cubicBezTo>
                  <a:pt x="2948659" y="130434"/>
                  <a:pt x="2951297" y="131259"/>
                  <a:pt x="2954550" y="131217"/>
                </a:cubicBezTo>
                <a:cubicBezTo>
                  <a:pt x="2956650" y="131198"/>
                  <a:pt x="2958794" y="130837"/>
                  <a:pt x="2960980" y="130135"/>
                </a:cubicBezTo>
                <a:cubicBezTo>
                  <a:pt x="2963165" y="129433"/>
                  <a:pt x="2965137" y="128504"/>
                  <a:pt x="2966895" y="127347"/>
                </a:cubicBezTo>
                <a:lnTo>
                  <a:pt x="2976039" y="158398"/>
                </a:lnTo>
                <a:cubicBezTo>
                  <a:pt x="2971214" y="161110"/>
                  <a:pt x="2966061" y="163051"/>
                  <a:pt x="2960580" y="164222"/>
                </a:cubicBezTo>
                <a:cubicBezTo>
                  <a:pt x="2955098" y="165393"/>
                  <a:pt x="2949431" y="165964"/>
                  <a:pt x="2943577" y="165935"/>
                </a:cubicBezTo>
                <a:cubicBezTo>
                  <a:pt x="2936001" y="166027"/>
                  <a:pt x="2929020" y="164702"/>
                  <a:pt x="2922637" y="161960"/>
                </a:cubicBezTo>
                <a:cubicBezTo>
                  <a:pt x="2916253" y="159219"/>
                  <a:pt x="2911151" y="154513"/>
                  <a:pt x="2907331" y="147842"/>
                </a:cubicBezTo>
                <a:cubicBezTo>
                  <a:pt x="2903511" y="141171"/>
                  <a:pt x="2901658" y="131987"/>
                  <a:pt x="2901772" y="120289"/>
                </a:cubicBezTo>
                <a:lnTo>
                  <a:pt x="2901772" y="83411"/>
                </a:lnTo>
                <a:lnTo>
                  <a:pt x="2883713" y="83411"/>
                </a:lnTo>
                <a:lnTo>
                  <a:pt x="2883713" y="51207"/>
                </a:lnTo>
                <a:lnTo>
                  <a:pt x="2901772" y="51207"/>
                </a:lnTo>
                <a:lnTo>
                  <a:pt x="2901772" y="22892"/>
                </a:lnTo>
                <a:close/>
                <a:moveTo>
                  <a:pt x="2410177" y="18288"/>
                </a:moveTo>
                <a:lnTo>
                  <a:pt x="2410177" y="51207"/>
                </a:lnTo>
                <a:lnTo>
                  <a:pt x="2435552" y="51207"/>
                </a:lnTo>
                <a:lnTo>
                  <a:pt x="2435552" y="83411"/>
                </a:lnTo>
                <a:lnTo>
                  <a:pt x="2409949" y="83411"/>
                </a:lnTo>
                <a:lnTo>
                  <a:pt x="2409949" y="120289"/>
                </a:lnTo>
                <a:cubicBezTo>
                  <a:pt x="2410116" y="124231"/>
                  <a:pt x="2411211" y="127048"/>
                  <a:pt x="2413235" y="128741"/>
                </a:cubicBezTo>
                <a:cubicBezTo>
                  <a:pt x="2415259" y="130434"/>
                  <a:pt x="2417897" y="131259"/>
                  <a:pt x="2421150" y="131217"/>
                </a:cubicBezTo>
                <a:cubicBezTo>
                  <a:pt x="2423250" y="131198"/>
                  <a:pt x="2425394" y="130837"/>
                  <a:pt x="2427580" y="130135"/>
                </a:cubicBezTo>
                <a:cubicBezTo>
                  <a:pt x="2429765" y="129433"/>
                  <a:pt x="2431737" y="128504"/>
                  <a:pt x="2433495" y="127347"/>
                </a:cubicBezTo>
                <a:lnTo>
                  <a:pt x="2442639" y="158398"/>
                </a:lnTo>
                <a:cubicBezTo>
                  <a:pt x="2437814" y="161110"/>
                  <a:pt x="2432661" y="163051"/>
                  <a:pt x="2427180" y="164222"/>
                </a:cubicBezTo>
                <a:cubicBezTo>
                  <a:pt x="2421698" y="165393"/>
                  <a:pt x="2416031" y="165964"/>
                  <a:pt x="2410177" y="165935"/>
                </a:cubicBezTo>
                <a:cubicBezTo>
                  <a:pt x="2402601" y="166027"/>
                  <a:pt x="2395620" y="164702"/>
                  <a:pt x="2389237" y="161960"/>
                </a:cubicBezTo>
                <a:cubicBezTo>
                  <a:pt x="2382853" y="159219"/>
                  <a:pt x="2377751" y="154513"/>
                  <a:pt x="2373931" y="147842"/>
                </a:cubicBezTo>
                <a:cubicBezTo>
                  <a:pt x="2370111" y="141171"/>
                  <a:pt x="2368258" y="131987"/>
                  <a:pt x="2368372" y="120289"/>
                </a:cubicBezTo>
                <a:lnTo>
                  <a:pt x="2368372" y="83411"/>
                </a:lnTo>
                <a:lnTo>
                  <a:pt x="2350313" y="83411"/>
                </a:lnTo>
                <a:lnTo>
                  <a:pt x="2350313" y="51207"/>
                </a:lnTo>
                <a:lnTo>
                  <a:pt x="2368372" y="51207"/>
                </a:lnTo>
                <a:lnTo>
                  <a:pt x="2368372" y="22892"/>
                </a:lnTo>
                <a:close/>
                <a:moveTo>
                  <a:pt x="3943502" y="3201"/>
                </a:moveTo>
                <a:lnTo>
                  <a:pt x="3985536" y="3201"/>
                </a:lnTo>
                <a:lnTo>
                  <a:pt x="3985536" y="163194"/>
                </a:lnTo>
                <a:lnTo>
                  <a:pt x="3948072" y="163194"/>
                </a:lnTo>
                <a:lnTo>
                  <a:pt x="3946244" y="151088"/>
                </a:lnTo>
                <a:cubicBezTo>
                  <a:pt x="3941275" y="156518"/>
                  <a:pt x="3935433" y="160334"/>
                  <a:pt x="3928719" y="162537"/>
                </a:cubicBezTo>
                <a:cubicBezTo>
                  <a:pt x="3922004" y="164741"/>
                  <a:pt x="3915419" y="165645"/>
                  <a:pt x="3908962" y="165249"/>
                </a:cubicBezTo>
                <a:cubicBezTo>
                  <a:pt x="3892312" y="164141"/>
                  <a:pt x="3879563" y="158591"/>
                  <a:pt x="3870714" y="148600"/>
                </a:cubicBezTo>
                <a:cubicBezTo>
                  <a:pt x="3861866" y="138608"/>
                  <a:pt x="3857401" y="124655"/>
                  <a:pt x="3857320" y="106742"/>
                </a:cubicBezTo>
                <a:cubicBezTo>
                  <a:pt x="3857548" y="89181"/>
                  <a:pt x="3862575" y="75038"/>
                  <a:pt x="3872400" y="64313"/>
                </a:cubicBezTo>
                <a:cubicBezTo>
                  <a:pt x="3882224" y="53588"/>
                  <a:pt x="3895479" y="48077"/>
                  <a:pt x="3912164" y="47778"/>
                </a:cubicBezTo>
                <a:cubicBezTo>
                  <a:pt x="3919388" y="47811"/>
                  <a:pt x="3925641" y="48886"/>
                  <a:pt x="3930921" y="51004"/>
                </a:cubicBezTo>
                <a:cubicBezTo>
                  <a:pt x="3936201" y="53121"/>
                  <a:pt x="3940394" y="56081"/>
                  <a:pt x="3943502" y="59883"/>
                </a:cubicBezTo>
                <a:close/>
                <a:moveTo>
                  <a:pt x="3796589" y="3201"/>
                </a:moveTo>
                <a:lnTo>
                  <a:pt x="3838166" y="3201"/>
                </a:lnTo>
                <a:lnTo>
                  <a:pt x="3838166" y="163192"/>
                </a:lnTo>
                <a:lnTo>
                  <a:pt x="3796589" y="163192"/>
                </a:lnTo>
                <a:close/>
                <a:moveTo>
                  <a:pt x="3296398" y="3201"/>
                </a:moveTo>
                <a:lnTo>
                  <a:pt x="3345775" y="3201"/>
                </a:lnTo>
                <a:lnTo>
                  <a:pt x="3366349" y="59507"/>
                </a:lnTo>
                <a:cubicBezTo>
                  <a:pt x="3368259" y="65615"/>
                  <a:pt x="3369869" y="71824"/>
                  <a:pt x="3371178" y="78132"/>
                </a:cubicBezTo>
                <a:cubicBezTo>
                  <a:pt x="3372488" y="84441"/>
                  <a:pt x="3373698" y="90592"/>
                  <a:pt x="3374807" y="96586"/>
                </a:cubicBezTo>
                <a:lnTo>
                  <a:pt x="3404297" y="3201"/>
                </a:lnTo>
                <a:lnTo>
                  <a:pt x="3435615" y="3201"/>
                </a:lnTo>
                <a:lnTo>
                  <a:pt x="3466019" y="96586"/>
                </a:lnTo>
                <a:cubicBezTo>
                  <a:pt x="3467162" y="90516"/>
                  <a:pt x="3468476" y="84288"/>
                  <a:pt x="3469962" y="77903"/>
                </a:cubicBezTo>
                <a:cubicBezTo>
                  <a:pt x="3471448" y="71518"/>
                  <a:pt x="3473106" y="65005"/>
                  <a:pt x="3474934" y="58362"/>
                </a:cubicBezTo>
                <a:lnTo>
                  <a:pt x="3494137" y="3201"/>
                </a:lnTo>
                <a:lnTo>
                  <a:pt x="3543514" y="3201"/>
                </a:lnTo>
                <a:lnTo>
                  <a:pt x="3485221" y="163192"/>
                </a:lnTo>
                <a:lnTo>
                  <a:pt x="3448417" y="163192"/>
                </a:lnTo>
                <a:lnTo>
                  <a:pt x="3420070" y="86515"/>
                </a:lnTo>
                <a:lnTo>
                  <a:pt x="3392638" y="163192"/>
                </a:lnTo>
                <a:lnTo>
                  <a:pt x="3356062" y="163192"/>
                </a:lnTo>
                <a:close/>
                <a:moveTo>
                  <a:pt x="2986964" y="3201"/>
                </a:moveTo>
                <a:lnTo>
                  <a:pt x="3029455" y="3201"/>
                </a:lnTo>
                <a:lnTo>
                  <a:pt x="3029455" y="62397"/>
                </a:lnTo>
                <a:cubicBezTo>
                  <a:pt x="3033373" y="57290"/>
                  <a:pt x="3037721" y="53569"/>
                  <a:pt x="3042496" y="51233"/>
                </a:cubicBezTo>
                <a:cubicBezTo>
                  <a:pt x="3047273" y="48896"/>
                  <a:pt x="3052993" y="47744"/>
                  <a:pt x="3059656" y="47778"/>
                </a:cubicBezTo>
                <a:cubicBezTo>
                  <a:pt x="3067397" y="47727"/>
                  <a:pt x="3074612" y="49478"/>
                  <a:pt x="3081302" y="53032"/>
                </a:cubicBezTo>
                <a:cubicBezTo>
                  <a:pt x="3087992" y="56585"/>
                  <a:pt x="3093413" y="62246"/>
                  <a:pt x="3097565" y="70014"/>
                </a:cubicBezTo>
                <a:cubicBezTo>
                  <a:pt x="3101717" y="77782"/>
                  <a:pt x="3103854" y="87963"/>
                  <a:pt x="3103978" y="100556"/>
                </a:cubicBezTo>
                <a:lnTo>
                  <a:pt x="3103978" y="163192"/>
                </a:lnTo>
                <a:lnTo>
                  <a:pt x="3062173" y="163192"/>
                </a:lnTo>
                <a:lnTo>
                  <a:pt x="3062173" y="100784"/>
                </a:lnTo>
                <a:cubicBezTo>
                  <a:pt x="3061864" y="94488"/>
                  <a:pt x="3060310" y="90107"/>
                  <a:pt x="3057511" y="87640"/>
                </a:cubicBezTo>
                <a:cubicBezTo>
                  <a:pt x="3054713" y="85173"/>
                  <a:pt x="3051157" y="83992"/>
                  <a:pt x="3046844" y="84096"/>
                </a:cubicBezTo>
                <a:cubicBezTo>
                  <a:pt x="3042521" y="84077"/>
                  <a:pt x="3038583" y="85658"/>
                  <a:pt x="3035032" y="88840"/>
                </a:cubicBezTo>
                <a:cubicBezTo>
                  <a:pt x="3031481" y="92021"/>
                  <a:pt x="3029545" y="96917"/>
                  <a:pt x="3029226" y="103527"/>
                </a:cubicBezTo>
                <a:lnTo>
                  <a:pt x="3029226" y="163192"/>
                </a:lnTo>
                <a:lnTo>
                  <a:pt x="2986964" y="163192"/>
                </a:lnTo>
                <a:close/>
                <a:moveTo>
                  <a:pt x="2291639" y="3201"/>
                </a:moveTo>
                <a:lnTo>
                  <a:pt x="2333216" y="3201"/>
                </a:lnTo>
                <a:lnTo>
                  <a:pt x="2333216" y="163192"/>
                </a:lnTo>
                <a:lnTo>
                  <a:pt x="2291639" y="163192"/>
                </a:lnTo>
                <a:close/>
                <a:moveTo>
                  <a:pt x="1914525" y="3201"/>
                </a:moveTo>
                <a:lnTo>
                  <a:pt x="1996355" y="3201"/>
                </a:lnTo>
                <a:cubicBezTo>
                  <a:pt x="2007147" y="3186"/>
                  <a:pt x="2016904" y="4788"/>
                  <a:pt x="2025628" y="8006"/>
                </a:cubicBezTo>
                <a:cubicBezTo>
                  <a:pt x="2034352" y="11225"/>
                  <a:pt x="2041297" y="16144"/>
                  <a:pt x="2046465" y="22765"/>
                </a:cubicBezTo>
                <a:cubicBezTo>
                  <a:pt x="2051633" y="29386"/>
                  <a:pt x="2054279" y="37793"/>
                  <a:pt x="2054403" y="47987"/>
                </a:cubicBezTo>
                <a:cubicBezTo>
                  <a:pt x="2054541" y="54190"/>
                  <a:pt x="2053351" y="60089"/>
                  <a:pt x="2050833" y="65686"/>
                </a:cubicBezTo>
                <a:cubicBezTo>
                  <a:pt x="2048315" y="71282"/>
                  <a:pt x="2043641" y="75747"/>
                  <a:pt x="2036812" y="79083"/>
                </a:cubicBezTo>
                <a:cubicBezTo>
                  <a:pt x="2044231" y="83232"/>
                  <a:pt x="2049781" y="88640"/>
                  <a:pt x="2053460" y="95307"/>
                </a:cubicBezTo>
                <a:cubicBezTo>
                  <a:pt x="2057139" y="101973"/>
                  <a:pt x="2058976" y="108987"/>
                  <a:pt x="2058972" y="116347"/>
                </a:cubicBezTo>
                <a:cubicBezTo>
                  <a:pt x="2058749" y="128217"/>
                  <a:pt x="2055564" y="137564"/>
                  <a:pt x="2049418" y="144388"/>
                </a:cubicBezTo>
                <a:cubicBezTo>
                  <a:pt x="2043272" y="151213"/>
                  <a:pt x="2035500" y="156056"/>
                  <a:pt x="2026102" y="158919"/>
                </a:cubicBezTo>
                <a:cubicBezTo>
                  <a:pt x="2016705" y="161782"/>
                  <a:pt x="2007017" y="163206"/>
                  <a:pt x="1997041" y="163192"/>
                </a:cubicBezTo>
                <a:lnTo>
                  <a:pt x="1914525" y="163192"/>
                </a:lnTo>
                <a:close/>
                <a:moveTo>
                  <a:pt x="1724177" y="3201"/>
                </a:moveTo>
                <a:lnTo>
                  <a:pt x="1766211" y="3201"/>
                </a:lnTo>
                <a:lnTo>
                  <a:pt x="1766211" y="163194"/>
                </a:lnTo>
                <a:lnTo>
                  <a:pt x="1728747" y="163194"/>
                </a:lnTo>
                <a:lnTo>
                  <a:pt x="1726919" y="151088"/>
                </a:lnTo>
                <a:cubicBezTo>
                  <a:pt x="1721950" y="156518"/>
                  <a:pt x="1716108" y="160334"/>
                  <a:pt x="1709394" y="162537"/>
                </a:cubicBezTo>
                <a:cubicBezTo>
                  <a:pt x="1702680" y="164741"/>
                  <a:pt x="1696094" y="165645"/>
                  <a:pt x="1689636" y="165249"/>
                </a:cubicBezTo>
                <a:cubicBezTo>
                  <a:pt x="1672987" y="164141"/>
                  <a:pt x="1660238" y="158591"/>
                  <a:pt x="1651390" y="148600"/>
                </a:cubicBezTo>
                <a:cubicBezTo>
                  <a:pt x="1642541" y="138608"/>
                  <a:pt x="1638076" y="124655"/>
                  <a:pt x="1637995" y="106742"/>
                </a:cubicBezTo>
                <a:cubicBezTo>
                  <a:pt x="1638223" y="89181"/>
                  <a:pt x="1643250" y="75038"/>
                  <a:pt x="1653075" y="64313"/>
                </a:cubicBezTo>
                <a:cubicBezTo>
                  <a:pt x="1662900" y="53588"/>
                  <a:pt x="1676154" y="48077"/>
                  <a:pt x="1692839" y="47778"/>
                </a:cubicBezTo>
                <a:cubicBezTo>
                  <a:pt x="1700063" y="47811"/>
                  <a:pt x="1706316" y="48886"/>
                  <a:pt x="1711596" y="51004"/>
                </a:cubicBezTo>
                <a:cubicBezTo>
                  <a:pt x="1716876" y="53121"/>
                  <a:pt x="1721070" y="56081"/>
                  <a:pt x="1724177" y="59883"/>
                </a:cubicBezTo>
                <a:close/>
                <a:moveTo>
                  <a:pt x="952500" y="3201"/>
                </a:moveTo>
                <a:lnTo>
                  <a:pt x="999793" y="3201"/>
                </a:lnTo>
                <a:lnTo>
                  <a:pt x="1041868" y="57370"/>
                </a:lnTo>
                <a:lnTo>
                  <a:pt x="1083944" y="3201"/>
                </a:lnTo>
                <a:lnTo>
                  <a:pt x="1131008" y="3201"/>
                </a:lnTo>
                <a:lnTo>
                  <a:pt x="1131008" y="163192"/>
                </a:lnTo>
                <a:lnTo>
                  <a:pt x="1086231" y="163192"/>
                </a:lnTo>
                <a:lnTo>
                  <a:pt x="1086231" y="67883"/>
                </a:lnTo>
                <a:lnTo>
                  <a:pt x="1045299" y="116338"/>
                </a:lnTo>
                <a:lnTo>
                  <a:pt x="1037295" y="116338"/>
                </a:lnTo>
                <a:lnTo>
                  <a:pt x="997277" y="68112"/>
                </a:lnTo>
                <a:lnTo>
                  <a:pt x="997277" y="163192"/>
                </a:lnTo>
                <a:lnTo>
                  <a:pt x="952500" y="163192"/>
                </a:lnTo>
                <a:close/>
                <a:moveTo>
                  <a:pt x="438302" y="3201"/>
                </a:moveTo>
                <a:lnTo>
                  <a:pt x="480336" y="3201"/>
                </a:lnTo>
                <a:lnTo>
                  <a:pt x="480336" y="163194"/>
                </a:lnTo>
                <a:lnTo>
                  <a:pt x="442872" y="163194"/>
                </a:lnTo>
                <a:lnTo>
                  <a:pt x="441044" y="151088"/>
                </a:lnTo>
                <a:cubicBezTo>
                  <a:pt x="436075" y="156518"/>
                  <a:pt x="430233" y="160334"/>
                  <a:pt x="423519" y="162537"/>
                </a:cubicBezTo>
                <a:cubicBezTo>
                  <a:pt x="416805" y="164741"/>
                  <a:pt x="410219" y="165645"/>
                  <a:pt x="403761" y="165249"/>
                </a:cubicBezTo>
                <a:cubicBezTo>
                  <a:pt x="387112" y="164141"/>
                  <a:pt x="374363" y="158591"/>
                  <a:pt x="365514" y="148600"/>
                </a:cubicBezTo>
                <a:cubicBezTo>
                  <a:pt x="356666" y="138608"/>
                  <a:pt x="352201" y="124655"/>
                  <a:pt x="352120" y="106742"/>
                </a:cubicBezTo>
                <a:cubicBezTo>
                  <a:pt x="352348" y="89181"/>
                  <a:pt x="357375" y="75038"/>
                  <a:pt x="367200" y="64313"/>
                </a:cubicBezTo>
                <a:cubicBezTo>
                  <a:pt x="377025" y="53588"/>
                  <a:pt x="390279" y="48077"/>
                  <a:pt x="406964" y="47778"/>
                </a:cubicBezTo>
                <a:cubicBezTo>
                  <a:pt x="414188" y="47811"/>
                  <a:pt x="420441" y="48886"/>
                  <a:pt x="425721" y="51004"/>
                </a:cubicBezTo>
                <a:cubicBezTo>
                  <a:pt x="431001" y="53121"/>
                  <a:pt x="435195" y="56081"/>
                  <a:pt x="438302" y="59883"/>
                </a:cubicBezTo>
                <a:close/>
                <a:moveTo>
                  <a:pt x="0" y="3201"/>
                </a:moveTo>
                <a:lnTo>
                  <a:pt x="47292" y="3201"/>
                </a:lnTo>
                <a:lnTo>
                  <a:pt x="89368" y="57370"/>
                </a:lnTo>
                <a:lnTo>
                  <a:pt x="131444" y="3201"/>
                </a:lnTo>
                <a:lnTo>
                  <a:pt x="178508" y="3201"/>
                </a:lnTo>
                <a:lnTo>
                  <a:pt x="178508" y="163192"/>
                </a:lnTo>
                <a:lnTo>
                  <a:pt x="133731" y="163192"/>
                </a:lnTo>
                <a:lnTo>
                  <a:pt x="133731" y="67883"/>
                </a:lnTo>
                <a:lnTo>
                  <a:pt x="92798" y="116338"/>
                </a:lnTo>
                <a:lnTo>
                  <a:pt x="84795" y="116338"/>
                </a:lnTo>
                <a:lnTo>
                  <a:pt x="44777" y="68112"/>
                </a:lnTo>
                <a:lnTo>
                  <a:pt x="44777" y="163192"/>
                </a:lnTo>
                <a:lnTo>
                  <a:pt x="0" y="163192"/>
                </a:lnTo>
                <a:close/>
                <a:moveTo>
                  <a:pt x="2560825" y="686"/>
                </a:moveTo>
                <a:cubicBezTo>
                  <a:pt x="2567416" y="686"/>
                  <a:pt x="2573665" y="1714"/>
                  <a:pt x="2579570" y="3769"/>
                </a:cubicBezTo>
                <a:cubicBezTo>
                  <a:pt x="2585475" y="5825"/>
                  <a:pt x="2590581" y="8908"/>
                  <a:pt x="2594886" y="13019"/>
                </a:cubicBezTo>
                <a:lnTo>
                  <a:pt x="2582085" y="38385"/>
                </a:lnTo>
                <a:cubicBezTo>
                  <a:pt x="2579789" y="36453"/>
                  <a:pt x="2577351" y="35051"/>
                  <a:pt x="2574769" y="34178"/>
                </a:cubicBezTo>
                <a:cubicBezTo>
                  <a:pt x="2572188" y="33305"/>
                  <a:pt x="2569521" y="32876"/>
                  <a:pt x="2566768" y="32890"/>
                </a:cubicBezTo>
                <a:cubicBezTo>
                  <a:pt x="2563344" y="32857"/>
                  <a:pt x="2560420" y="33954"/>
                  <a:pt x="2557996" y="36181"/>
                </a:cubicBezTo>
                <a:cubicBezTo>
                  <a:pt x="2555572" y="38408"/>
                  <a:pt x="2554305" y="41966"/>
                  <a:pt x="2554195" y="46855"/>
                </a:cubicBezTo>
                <a:lnTo>
                  <a:pt x="2554195" y="52350"/>
                </a:lnTo>
                <a:lnTo>
                  <a:pt x="2583456" y="52350"/>
                </a:lnTo>
                <a:lnTo>
                  <a:pt x="2583456" y="84782"/>
                </a:lnTo>
                <a:lnTo>
                  <a:pt x="2554195" y="84782"/>
                </a:lnTo>
                <a:lnTo>
                  <a:pt x="2554195" y="163192"/>
                </a:lnTo>
                <a:lnTo>
                  <a:pt x="2512162" y="163192"/>
                </a:lnTo>
                <a:lnTo>
                  <a:pt x="2512162" y="84782"/>
                </a:lnTo>
                <a:lnTo>
                  <a:pt x="2492959" y="84782"/>
                </a:lnTo>
                <a:lnTo>
                  <a:pt x="2492959" y="52350"/>
                </a:lnTo>
                <a:lnTo>
                  <a:pt x="2512162" y="52350"/>
                </a:lnTo>
                <a:lnTo>
                  <a:pt x="2512162" y="46855"/>
                </a:lnTo>
                <a:cubicBezTo>
                  <a:pt x="2512331" y="35849"/>
                  <a:pt x="2514810" y="26948"/>
                  <a:pt x="2519599" y="20152"/>
                </a:cubicBezTo>
                <a:cubicBezTo>
                  <a:pt x="2524388" y="13356"/>
                  <a:pt x="2530472" y="8402"/>
                  <a:pt x="2537850" y="5289"/>
                </a:cubicBezTo>
                <a:cubicBezTo>
                  <a:pt x="2545229" y="2176"/>
                  <a:pt x="2552887" y="642"/>
                  <a:pt x="2560825" y="686"/>
                </a:cubicBezTo>
                <a:close/>
                <a:moveTo>
                  <a:pt x="2246209" y="0"/>
                </a:moveTo>
                <a:cubicBezTo>
                  <a:pt x="2252287" y="0"/>
                  <a:pt x="2257666" y="1771"/>
                  <a:pt x="2262344" y="5311"/>
                </a:cubicBezTo>
                <a:cubicBezTo>
                  <a:pt x="2267023" y="8852"/>
                  <a:pt x="2269489" y="14164"/>
                  <a:pt x="2269741" y="21245"/>
                </a:cubicBezTo>
                <a:cubicBezTo>
                  <a:pt x="2269489" y="28218"/>
                  <a:pt x="2267023" y="33463"/>
                  <a:pt x="2262344" y="36980"/>
                </a:cubicBezTo>
                <a:cubicBezTo>
                  <a:pt x="2257666" y="40497"/>
                  <a:pt x="2252287" y="42258"/>
                  <a:pt x="2246209" y="42263"/>
                </a:cubicBezTo>
                <a:cubicBezTo>
                  <a:pt x="2240022" y="42258"/>
                  <a:pt x="2234577" y="40497"/>
                  <a:pt x="2229874" y="36980"/>
                </a:cubicBezTo>
                <a:cubicBezTo>
                  <a:pt x="2225172" y="33463"/>
                  <a:pt x="2222697" y="28218"/>
                  <a:pt x="2222449" y="21245"/>
                </a:cubicBezTo>
                <a:cubicBezTo>
                  <a:pt x="2222697" y="14164"/>
                  <a:pt x="2225172" y="8852"/>
                  <a:pt x="2229874" y="5311"/>
                </a:cubicBezTo>
                <a:cubicBezTo>
                  <a:pt x="2234577" y="1771"/>
                  <a:pt x="2240022" y="0"/>
                  <a:pt x="2246209" y="0"/>
                </a:cubicBezTo>
                <a:close/>
                <a:moveTo>
                  <a:pt x="712684" y="0"/>
                </a:moveTo>
                <a:cubicBezTo>
                  <a:pt x="718762" y="0"/>
                  <a:pt x="724141" y="1771"/>
                  <a:pt x="728819" y="5311"/>
                </a:cubicBezTo>
                <a:cubicBezTo>
                  <a:pt x="733498" y="8852"/>
                  <a:pt x="735964" y="14164"/>
                  <a:pt x="736216" y="21245"/>
                </a:cubicBezTo>
                <a:cubicBezTo>
                  <a:pt x="735964" y="28218"/>
                  <a:pt x="733498" y="33463"/>
                  <a:pt x="728819" y="36980"/>
                </a:cubicBezTo>
                <a:cubicBezTo>
                  <a:pt x="724141" y="40497"/>
                  <a:pt x="718762" y="42258"/>
                  <a:pt x="712684" y="42263"/>
                </a:cubicBezTo>
                <a:cubicBezTo>
                  <a:pt x="706497" y="42258"/>
                  <a:pt x="701052" y="40497"/>
                  <a:pt x="696349" y="36980"/>
                </a:cubicBezTo>
                <a:cubicBezTo>
                  <a:pt x="691647" y="33463"/>
                  <a:pt x="689172" y="28218"/>
                  <a:pt x="688924" y="21245"/>
                </a:cubicBezTo>
                <a:cubicBezTo>
                  <a:pt x="689172" y="14164"/>
                  <a:pt x="691647" y="8852"/>
                  <a:pt x="696349" y="5311"/>
                </a:cubicBezTo>
                <a:cubicBezTo>
                  <a:pt x="701052" y="1771"/>
                  <a:pt x="706497" y="0"/>
                  <a:pt x="7126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2723728-C63F-4781-A4CE-A23D57999B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8576" y="1626919"/>
            <a:ext cx="10110651" cy="3200400"/>
          </a:xfrm>
          <a:prstGeom prst="rect">
            <a:avLst/>
          </a:prstGeom>
        </p:spPr>
      </p:pic>
    </p:spTree>
    <p:extLst>
      <p:ext uri="{BB962C8B-B14F-4D97-AF65-F5344CB8AC3E}">
        <p14:creationId xmlns:p14="http://schemas.microsoft.com/office/powerpoint/2010/main" val="377661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58273"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5827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00F7A2-95E9-4030-93C1-BF6A61170400}" type="datetime4">
              <a:rPr lang="en-US" smtClean="0"/>
              <a:t>August 22,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34401841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2_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46172" y="767561"/>
            <a:ext cx="4649927" cy="1490072"/>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6406738" y="457201"/>
            <a:ext cx="5785262"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46172" y="2389453"/>
            <a:ext cx="4649927" cy="3257133"/>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F118D-9AAE-43BB-92A4-62F22E8762B0}" type="datetime4">
              <a:rPr lang="en-US" smtClean="0"/>
              <a:t>August 22,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416502120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5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46172" y="767561"/>
            <a:ext cx="4649927" cy="1490072"/>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6406738" y="457201"/>
            <a:ext cx="5785262"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46172" y="2389453"/>
            <a:ext cx="4649927" cy="3257133"/>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F118D-9AAE-43BB-92A4-62F22E8762B0}" type="datetime4">
              <a:rPr lang="en-US" smtClean="0"/>
              <a:t>August 22,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3310772953"/>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46172" y="457200"/>
            <a:ext cx="7574949" cy="1117971"/>
          </a:xfrm>
        </p:spPr>
        <p:txBody>
          <a:bodyPr anchor="b">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1246172"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46173" y="3397296"/>
            <a:ext cx="2430606" cy="2109128"/>
          </a:xfrm>
          <a:solidFill>
            <a:schemeClr val="bg1"/>
          </a:solidFill>
        </p:spPr>
        <p:txBody>
          <a:bodyPr lIns="274320" tIns="274320" rIns="274320" bIns="274320">
            <a:normAutofit/>
          </a:bodyPr>
          <a:lstStyle>
            <a:lvl1pPr marL="0" indent="0">
              <a:lnSpc>
                <a:spcPct val="150000"/>
              </a:lnSpc>
              <a:buNone/>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F118D-9AAE-43BB-92A4-62F22E8762B0}" type="datetime4">
              <a:rPr lang="en-US" smtClean="0"/>
              <a:t>August 22,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
        <p:nvSpPr>
          <p:cNvPr id="8" name="Picture Placeholder 2"/>
          <p:cNvSpPr>
            <a:spLocks noGrp="1" noChangeAspect="1"/>
          </p:cNvSpPr>
          <p:nvPr>
            <p:ph type="pic" idx="13"/>
          </p:nvPr>
        </p:nvSpPr>
        <p:spPr>
          <a:xfrm>
            <a:off x="3818344"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ext Placeholder 3"/>
          <p:cNvSpPr>
            <a:spLocks noGrp="1"/>
          </p:cNvSpPr>
          <p:nvPr>
            <p:ph type="body" sz="half" idx="14"/>
          </p:nvPr>
        </p:nvSpPr>
        <p:spPr>
          <a:xfrm>
            <a:off x="3818345" y="3397296"/>
            <a:ext cx="2430606" cy="2109128"/>
          </a:xfrm>
          <a:solidFill>
            <a:schemeClr val="bg1"/>
          </a:solidFill>
        </p:spPr>
        <p:txBody>
          <a:bodyPr lIns="274320" tIns="274320" rIns="274320" bIns="274320">
            <a:normAutofit/>
          </a:bodyPr>
          <a:lstStyle>
            <a:lvl1pPr marL="0" indent="0">
              <a:lnSpc>
                <a:spcPct val="150000"/>
              </a:lnSpc>
              <a:buNone/>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p:cNvSpPr>
            <a:spLocks noGrp="1" noChangeAspect="1"/>
          </p:cNvSpPr>
          <p:nvPr>
            <p:ph type="pic" idx="15"/>
          </p:nvPr>
        </p:nvSpPr>
        <p:spPr>
          <a:xfrm>
            <a:off x="6390515"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3"/>
          <p:cNvSpPr>
            <a:spLocks noGrp="1"/>
          </p:cNvSpPr>
          <p:nvPr>
            <p:ph type="body" sz="half" idx="16"/>
          </p:nvPr>
        </p:nvSpPr>
        <p:spPr>
          <a:xfrm>
            <a:off x="6390516" y="3397296"/>
            <a:ext cx="2430606" cy="2109128"/>
          </a:xfrm>
          <a:solidFill>
            <a:schemeClr val="bg1"/>
          </a:solidFill>
        </p:spPr>
        <p:txBody>
          <a:bodyPr lIns="274320" tIns="274320" rIns="274320" bIns="274320">
            <a:normAutofit/>
          </a:bodyPr>
          <a:lstStyle>
            <a:lvl1pPr marL="0" indent="0">
              <a:lnSpc>
                <a:spcPct val="150000"/>
              </a:lnSpc>
              <a:buNone/>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Picture Placeholder 2"/>
          <p:cNvSpPr>
            <a:spLocks noGrp="1" noChangeAspect="1"/>
          </p:cNvSpPr>
          <p:nvPr>
            <p:ph type="pic" idx="17"/>
          </p:nvPr>
        </p:nvSpPr>
        <p:spPr>
          <a:xfrm>
            <a:off x="8962685"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8"/>
          </p:nvPr>
        </p:nvSpPr>
        <p:spPr>
          <a:xfrm>
            <a:off x="8962686" y="3397296"/>
            <a:ext cx="2430606" cy="2109128"/>
          </a:xfrm>
          <a:solidFill>
            <a:schemeClr val="bg1"/>
          </a:solidFill>
        </p:spPr>
        <p:txBody>
          <a:bodyPr lIns="274320" tIns="274320" rIns="274320" bIns="274320">
            <a:normAutofit/>
          </a:bodyPr>
          <a:lstStyle>
            <a:lvl1pPr marL="0" indent="0">
              <a:lnSpc>
                <a:spcPct val="150000"/>
              </a:lnSpc>
              <a:buNone/>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3330805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46172" y="457200"/>
            <a:ext cx="7574949" cy="1117971"/>
          </a:xfrm>
        </p:spPr>
        <p:txBody>
          <a:bodyPr anchor="b">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1246172"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46173" y="3397296"/>
            <a:ext cx="2430606" cy="2109128"/>
          </a:xfrm>
          <a:solidFill>
            <a:schemeClr val="tx2"/>
          </a:solidFill>
        </p:spPr>
        <p:txBody>
          <a:bodyPr lIns="274320" tIns="274320" rIns="274320" bIns="274320">
            <a:normAutofit/>
          </a:bodyPr>
          <a:lstStyle>
            <a:lvl1pPr marL="0" indent="0">
              <a:lnSpc>
                <a:spcPct val="150000"/>
              </a:lnSpc>
              <a:buNone/>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F118D-9AAE-43BB-92A4-62F22E8762B0}" type="datetime4">
              <a:rPr lang="en-US" smtClean="0"/>
              <a:t>August 22,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
        <p:nvSpPr>
          <p:cNvPr id="8" name="Picture Placeholder 2"/>
          <p:cNvSpPr>
            <a:spLocks noGrp="1" noChangeAspect="1"/>
          </p:cNvSpPr>
          <p:nvPr>
            <p:ph type="pic" idx="13"/>
          </p:nvPr>
        </p:nvSpPr>
        <p:spPr>
          <a:xfrm>
            <a:off x="3818344"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ext Placeholder 3"/>
          <p:cNvSpPr>
            <a:spLocks noGrp="1"/>
          </p:cNvSpPr>
          <p:nvPr>
            <p:ph type="body" sz="half" idx="14"/>
          </p:nvPr>
        </p:nvSpPr>
        <p:spPr>
          <a:xfrm>
            <a:off x="3818345" y="3397296"/>
            <a:ext cx="2430606" cy="2109128"/>
          </a:xfrm>
          <a:solidFill>
            <a:schemeClr val="tx2"/>
          </a:solidFill>
        </p:spPr>
        <p:txBody>
          <a:bodyPr lIns="274320" tIns="274320" rIns="274320" bIns="274320">
            <a:normAutofit/>
          </a:bodyPr>
          <a:lstStyle>
            <a:lvl1pPr marL="0" indent="0">
              <a:lnSpc>
                <a:spcPct val="150000"/>
              </a:lnSpc>
              <a:buNone/>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p:cNvSpPr>
            <a:spLocks noGrp="1" noChangeAspect="1"/>
          </p:cNvSpPr>
          <p:nvPr>
            <p:ph type="pic" idx="15"/>
          </p:nvPr>
        </p:nvSpPr>
        <p:spPr>
          <a:xfrm>
            <a:off x="6390515"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3"/>
          <p:cNvSpPr>
            <a:spLocks noGrp="1"/>
          </p:cNvSpPr>
          <p:nvPr>
            <p:ph type="body" sz="half" idx="16"/>
          </p:nvPr>
        </p:nvSpPr>
        <p:spPr>
          <a:xfrm>
            <a:off x="6390516" y="3397296"/>
            <a:ext cx="2430606" cy="2109128"/>
          </a:xfrm>
          <a:solidFill>
            <a:schemeClr val="tx2"/>
          </a:solidFill>
        </p:spPr>
        <p:txBody>
          <a:bodyPr lIns="274320" tIns="274320" rIns="274320" bIns="274320">
            <a:normAutofit/>
          </a:bodyPr>
          <a:lstStyle>
            <a:lvl1pPr marL="0" indent="0">
              <a:lnSpc>
                <a:spcPct val="150000"/>
              </a:lnSpc>
              <a:buNone/>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Picture Placeholder 2"/>
          <p:cNvSpPr>
            <a:spLocks noGrp="1" noChangeAspect="1"/>
          </p:cNvSpPr>
          <p:nvPr>
            <p:ph type="pic" idx="17"/>
          </p:nvPr>
        </p:nvSpPr>
        <p:spPr>
          <a:xfrm>
            <a:off x="8962685"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8"/>
          </p:nvPr>
        </p:nvSpPr>
        <p:spPr>
          <a:xfrm>
            <a:off x="8962686" y="3397296"/>
            <a:ext cx="2430606" cy="2109128"/>
          </a:xfrm>
          <a:solidFill>
            <a:schemeClr val="tx2"/>
          </a:solidFill>
        </p:spPr>
        <p:txBody>
          <a:bodyPr lIns="274320" tIns="274320" rIns="274320" bIns="274320">
            <a:normAutofit/>
          </a:bodyPr>
          <a:lstStyle>
            <a:lvl1pPr marL="0" indent="0">
              <a:lnSpc>
                <a:spcPct val="150000"/>
              </a:lnSpc>
              <a:buNone/>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4418171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AA102C-2720-448D-96D7-2C955FA46A86}" type="datetime4">
              <a:rPr lang="en-US" smtClean="0"/>
              <a:t>August 22,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138088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F041B-0AED-4EB4-856F-8B528B08D8FE}" type="datetime4">
              <a:rPr lang="en-US" smtClean="0"/>
              <a:t>August 22,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2395193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B34B-9B04-BF4C-C84D-F4B0CCE174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E60F4A-3028-372B-F101-8279A4353D08}"/>
              </a:ext>
            </a:extLst>
          </p:cNvPr>
          <p:cNvSpPr>
            <a:spLocks noGrp="1"/>
          </p:cNvSpPr>
          <p:nvPr>
            <p:ph type="dt" sz="half" idx="10"/>
          </p:nvPr>
        </p:nvSpPr>
        <p:spPr/>
        <p:txBody>
          <a:bodyPr/>
          <a:lstStyle/>
          <a:p>
            <a:fld id="{C3B9BC6F-1F05-44EF-9046-B5826B9C9112}" type="datetime4">
              <a:rPr lang="en-US" smtClean="0"/>
              <a:t>August 22, 2023</a:t>
            </a:fld>
            <a:endParaRPr lang="en-US"/>
          </a:p>
        </p:txBody>
      </p:sp>
      <p:sp>
        <p:nvSpPr>
          <p:cNvPr id="4" name="Footer Placeholder 3">
            <a:extLst>
              <a:ext uri="{FF2B5EF4-FFF2-40B4-BE49-F238E27FC236}">
                <a16:creationId xmlns:a16="http://schemas.microsoft.com/office/drawing/2014/main" id="{5340C7DA-CA75-85C7-6FF7-2EED5A968F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8EA36C-43E0-AF29-ABF7-8B828737A44B}"/>
              </a:ext>
            </a:extLst>
          </p:cNvPr>
          <p:cNvSpPr>
            <a:spLocks noGrp="1"/>
          </p:cNvSpPr>
          <p:nvPr>
            <p:ph type="sldNum" sz="quarter" idx="12"/>
          </p:nvPr>
        </p:nvSpPr>
        <p:spPr/>
        <p:txBody>
          <a:bodyPr/>
          <a:lstStyle/>
          <a:p>
            <a:fld id="{FA641569-805C-4D20-810F-F5EB629EF273}" type="slidenum">
              <a:rPr lang="en-US" smtClean="0"/>
              <a:pPr/>
              <a:t>‹#›</a:t>
            </a:fld>
            <a:endParaRPr lang="en-US"/>
          </a:p>
        </p:txBody>
      </p:sp>
    </p:spTree>
    <p:extLst>
      <p:ext uri="{BB962C8B-B14F-4D97-AF65-F5344CB8AC3E}">
        <p14:creationId xmlns:p14="http://schemas.microsoft.com/office/powerpoint/2010/main" val="299049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DBAC03-3F42-4F55-B070-FD8722143A5C}"/>
              </a:ext>
            </a:extLst>
          </p:cNvPr>
          <p:cNvSpPr/>
          <p:nvPr userDrawn="1"/>
        </p:nvSpPr>
        <p:spPr>
          <a:xfrm>
            <a:off x="0" y="0"/>
            <a:ext cx="1219200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lnSpc>
                <a:spcPct val="15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8076BA-DAFC-491C-A844-08E20C4404CD}" type="datetime4">
              <a:rPr lang="en-US" smtClean="0"/>
              <a:t>August 22,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pic>
        <p:nvPicPr>
          <p:cNvPr id="9" name="Graphic 3">
            <a:extLst>
              <a:ext uri="{FF2B5EF4-FFF2-40B4-BE49-F238E27FC236}">
                <a16:creationId xmlns:a16="http://schemas.microsoft.com/office/drawing/2014/main" id="{D333BFD4-D106-41DF-8471-1E050714090E}"/>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3783456" y="1357335"/>
            <a:ext cx="10273138" cy="10877442"/>
          </a:xfrm>
          <a:prstGeom prst="rect">
            <a:avLst/>
          </a:prstGeom>
        </p:spPr>
      </p:pic>
    </p:spTree>
    <p:extLst>
      <p:ext uri="{BB962C8B-B14F-4D97-AF65-F5344CB8AC3E}">
        <p14:creationId xmlns:p14="http://schemas.microsoft.com/office/powerpoint/2010/main" val="90077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DBAC03-3F42-4F55-B070-FD8722143A5C}"/>
              </a:ext>
            </a:extLst>
          </p:cNvPr>
          <p:cNvSpPr/>
          <p:nvPr userDrawn="1"/>
        </p:nvSpPr>
        <p:spPr>
          <a:xfrm>
            <a:off x="0" y="0"/>
            <a:ext cx="1219200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281504"/>
          </a:xfrm>
        </p:spPr>
        <p:txBody>
          <a:bodyPr/>
          <a:lstStyle>
            <a:lvl1pPr marL="0" indent="0" algn="ctr">
              <a:lnSpc>
                <a:spcPct val="15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8076BA-DAFC-491C-A844-08E20C4404CD}" type="datetime4">
              <a:rPr lang="en-US" smtClean="0"/>
              <a:t>August 22,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pic>
        <p:nvPicPr>
          <p:cNvPr id="9" name="Graphic 8">
            <a:extLst>
              <a:ext uri="{FF2B5EF4-FFF2-40B4-BE49-F238E27FC236}">
                <a16:creationId xmlns:a16="http://schemas.microsoft.com/office/drawing/2014/main" id="{880A1091-E014-407E-A15D-804BF6CC56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4257" y="5127138"/>
            <a:ext cx="3113743" cy="985616"/>
          </a:xfrm>
          <a:prstGeom prst="rect">
            <a:avLst/>
          </a:prstGeom>
        </p:spPr>
      </p:pic>
    </p:spTree>
    <p:extLst>
      <p:ext uri="{BB962C8B-B14F-4D97-AF65-F5344CB8AC3E}">
        <p14:creationId xmlns:p14="http://schemas.microsoft.com/office/powerpoint/2010/main" val="306391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247DB5-FBC2-4EF6-9304-DC0EB0FC0C92}" type="datetime4">
              <a:rPr lang="en-US" smtClean="0"/>
              <a:t>August 22,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222814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247DB5-FBC2-4EF6-9304-DC0EB0FC0C92}" type="datetime4">
              <a:rPr lang="en-US" smtClean="0"/>
              <a:t>August 22,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347739284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46172" y="365126"/>
            <a:ext cx="10107627" cy="947098"/>
          </a:xfrm>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
        <p:nvSpPr>
          <p:cNvPr id="7" name="Picture Placeholder 2"/>
          <p:cNvSpPr>
            <a:spLocks noGrp="1" noChangeAspect="1"/>
          </p:cNvSpPr>
          <p:nvPr>
            <p:ph type="pic" idx="13"/>
          </p:nvPr>
        </p:nvSpPr>
        <p:spPr>
          <a:xfrm>
            <a:off x="736270" y="2755075"/>
            <a:ext cx="11455730" cy="41029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246172" y="1356756"/>
            <a:ext cx="10107627" cy="9708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7174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46172" y="365126"/>
            <a:ext cx="10107627" cy="947098"/>
          </a:xfrm>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
        <p:nvSpPr>
          <p:cNvPr id="7" name="Picture Placeholder 2"/>
          <p:cNvSpPr>
            <a:spLocks noGrp="1" noChangeAspect="1"/>
          </p:cNvSpPr>
          <p:nvPr>
            <p:ph type="pic" idx="13"/>
          </p:nvPr>
        </p:nvSpPr>
        <p:spPr>
          <a:xfrm>
            <a:off x="736270" y="2755075"/>
            <a:ext cx="11455730" cy="41029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246172" y="1356756"/>
            <a:ext cx="10107627" cy="9708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9007662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77DA4E-6FB0-4B7E-ABD3-146D58F402F4}" type="datetime4">
              <a:rPr lang="en-US" smtClean="0"/>
              <a:t>August 22,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15350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6ABD035-4A82-4E5E-9E11-C1F496B34809}"/>
              </a:ext>
            </a:extLst>
          </p:cNvPr>
          <p:cNvSpPr/>
          <p:nvPr userDrawn="1"/>
        </p:nvSpPr>
        <p:spPr>
          <a:xfrm rot="16200000">
            <a:off x="-1685433" y="4436187"/>
            <a:ext cx="4106705" cy="736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4EBAD6-A09D-4259-9FE7-39B6E5C97A29}"/>
              </a:ext>
            </a:extLst>
          </p:cNvPr>
          <p:cNvSpPr/>
          <p:nvPr userDrawn="1"/>
        </p:nvSpPr>
        <p:spPr>
          <a:xfrm rot="16200000">
            <a:off x="-1007187" y="1007188"/>
            <a:ext cx="2751298" cy="736918"/>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9DAE73-C613-4B71-A6E8-5C419BC2094C}"/>
              </a:ext>
            </a:extLst>
          </p:cNvPr>
          <p:cNvSpPr/>
          <p:nvPr userDrawn="1"/>
        </p:nvSpPr>
        <p:spPr>
          <a:xfrm>
            <a:off x="736381" y="-1"/>
            <a:ext cx="11455618" cy="6858001"/>
          </a:xfrm>
          <a:prstGeom prst="rect">
            <a:avLst/>
          </a:prstGeom>
          <a:solidFill>
            <a:schemeClr val="bg2"/>
          </a:solidFill>
          <a:ln>
            <a:noFill/>
          </a:ln>
        </p:spPr>
        <p:style>
          <a:lnRef idx="2">
            <a:schemeClr val="accent5">
              <a:shade val="50000"/>
            </a:schemeClr>
          </a:lnRef>
          <a:fillRef idx="1001">
            <a:schemeClr val="lt2"/>
          </a:fillRef>
          <a:effectRef idx="0">
            <a:schemeClr val="accent5"/>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46172" y="365125"/>
            <a:ext cx="1010762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46172" y="1825625"/>
            <a:ext cx="10107627" cy="42148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46172" y="6356350"/>
            <a:ext cx="212617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9BC6F-1F05-44EF-9046-B5826B9C9112}" type="datetime4">
              <a:rPr lang="en-US" smtClean="0"/>
              <a:t>August 22, 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6861" y="6310312"/>
            <a:ext cx="462113" cy="365125"/>
          </a:xfrm>
          <a:prstGeom prst="rect">
            <a:avLst/>
          </a:prstGeom>
        </p:spPr>
        <p:txBody>
          <a:bodyPr vert="horz" lIns="91440" tIns="45720" rIns="91440" bIns="45720" rtlCol="0" anchor="ctr" anchorCtr="1"/>
          <a:lstStyle>
            <a:lvl1pPr algn="ctr">
              <a:defRPr sz="1400">
                <a:solidFill>
                  <a:schemeClr val="bg1"/>
                </a:solidFill>
                <a:latin typeface="+mj-lt"/>
              </a:defRPr>
            </a:lvl1pPr>
          </a:lstStyle>
          <a:p>
            <a:fld id="{FA641569-805C-4D20-810F-F5EB629EF273}" type="slidenum">
              <a:rPr lang="en-US" smtClean="0"/>
              <a:pPr/>
              <a:t>‹#›</a:t>
            </a:fld>
            <a:endParaRPr lang="en-US"/>
          </a:p>
        </p:txBody>
      </p:sp>
      <p:pic>
        <p:nvPicPr>
          <p:cNvPr id="25" name="Graphic 24">
            <a:extLst>
              <a:ext uri="{FF2B5EF4-FFF2-40B4-BE49-F238E27FC236}">
                <a16:creationId xmlns:a16="http://schemas.microsoft.com/office/drawing/2014/main" id="{E50D5813-6756-4C08-B7EB-0209F7A0699B}"/>
              </a:ext>
            </a:extLst>
          </p:cNvPr>
          <p:cNvPicPr>
            <a:picLocks noChangeAspect="1"/>
          </p:cNvPicPr>
          <p:nvPr userDrawn="1"/>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rot="16200000">
            <a:off x="-470061" y="1110360"/>
            <a:ext cx="1676175" cy="530572"/>
          </a:xfrm>
          <a:prstGeom prst="rect">
            <a:avLst/>
          </a:prstGeom>
        </p:spPr>
      </p:pic>
    </p:spTree>
    <p:extLst>
      <p:ext uri="{BB962C8B-B14F-4D97-AF65-F5344CB8AC3E}">
        <p14:creationId xmlns:p14="http://schemas.microsoft.com/office/powerpoint/2010/main" val="4179637046"/>
      </p:ext>
    </p:extLst>
  </p:cSld>
  <p:clrMap bg1="lt1" tx1="dk1" bg2="lt2" tx2="dk2" accent1="accent1" accent2="accent2" accent3="accent3" accent4="accent4" accent5="accent5" accent6="accent6" hlink="hlink" folHlink="folHlink"/>
  <p:sldLayoutIdLst>
    <p:sldLayoutId id="2147483689" r:id="rId1"/>
    <p:sldLayoutId id="2147483672" r:id="rId2"/>
    <p:sldLayoutId id="2147483661" r:id="rId3"/>
    <p:sldLayoutId id="2147483690" r:id="rId4"/>
    <p:sldLayoutId id="2147483662" r:id="rId5"/>
    <p:sldLayoutId id="2147483674" r:id="rId6"/>
    <p:sldLayoutId id="2147483673" r:id="rId7"/>
    <p:sldLayoutId id="2147483676" r:id="rId8"/>
    <p:sldLayoutId id="2147483663" r:id="rId9"/>
    <p:sldLayoutId id="2147483675" r:id="rId10"/>
    <p:sldLayoutId id="2147483664" r:id="rId11"/>
    <p:sldLayoutId id="2147483677" r:id="rId12"/>
    <p:sldLayoutId id="2147483665" r:id="rId13"/>
    <p:sldLayoutId id="2147483678" r:id="rId14"/>
    <p:sldLayoutId id="2147483666" r:id="rId15"/>
    <p:sldLayoutId id="2147483679" r:id="rId16"/>
    <p:sldLayoutId id="2147483667" r:id="rId17"/>
    <p:sldLayoutId id="2147483680" r:id="rId18"/>
    <p:sldLayoutId id="2147483668" r:id="rId19"/>
    <p:sldLayoutId id="2147483681" r:id="rId20"/>
    <p:sldLayoutId id="2147483686" r:id="rId21"/>
    <p:sldLayoutId id="2147483687" r:id="rId22"/>
    <p:sldLayoutId id="2147483684" r:id="rId23"/>
    <p:sldLayoutId id="2147483685" r:id="rId24"/>
    <p:sldLayoutId id="2147483670" r:id="rId25"/>
    <p:sldLayoutId id="2147483671" r:id="rId26"/>
    <p:sldLayoutId id="2147483691" r:id="rId27"/>
  </p:sldLayoutIdLst>
  <p:hf hdr="0" ftr="0" dt="0"/>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mn-lt"/>
          <a:ea typeface="+mn-ea"/>
          <a:cs typeface="+mn-cs"/>
        </a:defRPr>
      </a:lvl2pPr>
      <a:lvl3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mn-lt"/>
          <a:ea typeface="+mn-ea"/>
          <a:cs typeface="+mn-cs"/>
        </a:defRPr>
      </a:lvl3pPr>
      <a:lvl4pPr marL="914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mn-lt"/>
          <a:ea typeface="+mn-ea"/>
          <a:cs typeface="+mn-cs"/>
        </a:defRPr>
      </a:lvl4pPr>
      <a:lvl5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6" Type="http://schemas.openxmlformats.org/officeDocument/2006/relationships/image" Target="../media/image27.png"/><Relationship Id="rId21" Type="http://schemas.openxmlformats.org/officeDocument/2006/relationships/image" Target="../media/image22.svg"/><Relationship Id="rId34" Type="http://schemas.openxmlformats.org/officeDocument/2006/relationships/image" Target="../media/image35.png"/><Relationship Id="rId42" Type="http://schemas.openxmlformats.org/officeDocument/2006/relationships/image" Target="../media/image43.png"/><Relationship Id="rId47" Type="http://schemas.openxmlformats.org/officeDocument/2006/relationships/image" Target="../media/image48.svg"/><Relationship Id="rId50" Type="http://schemas.openxmlformats.org/officeDocument/2006/relationships/image" Target="../media/image51.png"/><Relationship Id="rId55" Type="http://schemas.openxmlformats.org/officeDocument/2006/relationships/image" Target="../media/image56.svg"/><Relationship Id="rId63" Type="http://schemas.openxmlformats.org/officeDocument/2006/relationships/image" Target="../media/image64.svg"/><Relationship Id="rId7" Type="http://schemas.openxmlformats.org/officeDocument/2006/relationships/image" Target="../media/image8.svg"/><Relationship Id="rId2" Type="http://schemas.openxmlformats.org/officeDocument/2006/relationships/image" Target="../media/image3.png"/><Relationship Id="rId16" Type="http://schemas.openxmlformats.org/officeDocument/2006/relationships/image" Target="../media/image17.png"/><Relationship Id="rId29" Type="http://schemas.openxmlformats.org/officeDocument/2006/relationships/image" Target="../media/image30.sv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svg"/><Relationship Id="rId40" Type="http://schemas.openxmlformats.org/officeDocument/2006/relationships/image" Target="../media/image41.png"/><Relationship Id="rId45" Type="http://schemas.openxmlformats.org/officeDocument/2006/relationships/image" Target="../media/image46.svg"/><Relationship Id="rId53" Type="http://schemas.openxmlformats.org/officeDocument/2006/relationships/image" Target="../media/image54.svg"/><Relationship Id="rId58" Type="http://schemas.openxmlformats.org/officeDocument/2006/relationships/image" Target="../media/image59.png"/><Relationship Id="rId66" Type="http://schemas.openxmlformats.org/officeDocument/2006/relationships/image" Target="../media/image67.png"/><Relationship Id="rId5" Type="http://schemas.openxmlformats.org/officeDocument/2006/relationships/image" Target="../media/image6.svg"/><Relationship Id="rId61" Type="http://schemas.openxmlformats.org/officeDocument/2006/relationships/image" Target="../media/image62.svg"/><Relationship Id="rId19" Type="http://schemas.openxmlformats.org/officeDocument/2006/relationships/image" Target="../media/image2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 Id="rId43" Type="http://schemas.openxmlformats.org/officeDocument/2006/relationships/image" Target="../media/image44.svg"/><Relationship Id="rId48" Type="http://schemas.openxmlformats.org/officeDocument/2006/relationships/image" Target="../media/image49.png"/><Relationship Id="rId56" Type="http://schemas.openxmlformats.org/officeDocument/2006/relationships/image" Target="../media/image57.png"/><Relationship Id="rId64" Type="http://schemas.openxmlformats.org/officeDocument/2006/relationships/image" Target="../media/image65.png"/><Relationship Id="rId8" Type="http://schemas.openxmlformats.org/officeDocument/2006/relationships/image" Target="../media/image9.png"/><Relationship Id="rId51" Type="http://schemas.openxmlformats.org/officeDocument/2006/relationships/image" Target="../media/image52.svg"/><Relationship Id="rId3" Type="http://schemas.openxmlformats.org/officeDocument/2006/relationships/image" Target="../media/image4.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38" Type="http://schemas.openxmlformats.org/officeDocument/2006/relationships/image" Target="../media/image39.png"/><Relationship Id="rId46" Type="http://schemas.openxmlformats.org/officeDocument/2006/relationships/image" Target="../media/image47.png"/><Relationship Id="rId59" Type="http://schemas.openxmlformats.org/officeDocument/2006/relationships/image" Target="../media/image60.svg"/><Relationship Id="rId67" Type="http://schemas.openxmlformats.org/officeDocument/2006/relationships/image" Target="../media/image68.svg"/><Relationship Id="rId20" Type="http://schemas.openxmlformats.org/officeDocument/2006/relationships/image" Target="../media/image21.png"/><Relationship Id="rId41" Type="http://schemas.openxmlformats.org/officeDocument/2006/relationships/image" Target="../media/image42.svg"/><Relationship Id="rId54" Type="http://schemas.openxmlformats.org/officeDocument/2006/relationships/image" Target="../media/image55.png"/><Relationship Id="rId6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7.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36" Type="http://schemas.openxmlformats.org/officeDocument/2006/relationships/image" Target="../media/image37.png"/><Relationship Id="rId49" Type="http://schemas.openxmlformats.org/officeDocument/2006/relationships/image" Target="../media/image50.svg"/><Relationship Id="rId57" Type="http://schemas.openxmlformats.org/officeDocument/2006/relationships/image" Target="../media/image58.svg"/><Relationship Id="rId10" Type="http://schemas.openxmlformats.org/officeDocument/2006/relationships/image" Target="../media/image11.png"/><Relationship Id="rId31" Type="http://schemas.openxmlformats.org/officeDocument/2006/relationships/image" Target="../media/image32.svg"/><Relationship Id="rId44" Type="http://schemas.openxmlformats.org/officeDocument/2006/relationships/image" Target="../media/image45.png"/><Relationship Id="rId52" Type="http://schemas.openxmlformats.org/officeDocument/2006/relationships/image" Target="../media/image53.png"/><Relationship Id="rId60" Type="http://schemas.openxmlformats.org/officeDocument/2006/relationships/image" Target="../media/image61.png"/><Relationship Id="rId65" Type="http://schemas.openxmlformats.org/officeDocument/2006/relationships/image" Target="../media/image66.svg"/><Relationship Id="rId4" Type="http://schemas.openxmlformats.org/officeDocument/2006/relationships/image" Target="../media/image5.png"/><Relationship Id="rId9" Type="http://schemas.openxmlformats.org/officeDocument/2006/relationships/image" Target="../media/image10.svg"/><Relationship Id="rId13" Type="http://schemas.openxmlformats.org/officeDocument/2006/relationships/image" Target="../media/image14.svg"/><Relationship Id="rId18" Type="http://schemas.openxmlformats.org/officeDocument/2006/relationships/image" Target="../media/image19.png"/><Relationship Id="rId39"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9C595-AB87-4851-9672-056162242D7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221A0B47-C868-463E-B1C5-FBDC3311D3D4}"/>
              </a:ext>
            </a:extLst>
          </p:cNvPr>
          <p:cNvSpPr>
            <a:spLocks noGrp="1"/>
          </p:cNvSpPr>
          <p:nvPr>
            <p:ph type="sldNum" sz="quarter" idx="12"/>
          </p:nvPr>
        </p:nvSpPr>
        <p:spPr/>
        <p:txBody>
          <a:bodyPr/>
          <a:lstStyle/>
          <a:p>
            <a:fld id="{FA641569-805C-4D20-810F-F5EB629EF273}" type="slidenum">
              <a:rPr lang="en-US" smtClean="0"/>
              <a:pPr/>
              <a:t>1</a:t>
            </a:fld>
            <a:endParaRPr lang="en-US"/>
          </a:p>
        </p:txBody>
      </p:sp>
      <p:sp>
        <p:nvSpPr>
          <p:cNvPr id="4" name="Text Placeholder 3">
            <a:extLst>
              <a:ext uri="{FF2B5EF4-FFF2-40B4-BE49-F238E27FC236}">
                <a16:creationId xmlns:a16="http://schemas.microsoft.com/office/drawing/2014/main" id="{C7F9888F-486A-4DC3-8217-38FD8ADCDAE5}"/>
              </a:ext>
            </a:extLst>
          </p:cNvPr>
          <p:cNvSpPr>
            <a:spLocks noGrp="1"/>
          </p:cNvSpPr>
          <p:nvPr>
            <p:ph type="body" sz="half" idx="2"/>
          </p:nvPr>
        </p:nvSpPr>
        <p:spPr/>
        <p:txBody>
          <a:bodyPr/>
          <a:lstStyle/>
          <a:p>
            <a:endParaRPr lang="en-US" dirty="0"/>
          </a:p>
        </p:txBody>
      </p:sp>
      <p:sp>
        <p:nvSpPr>
          <p:cNvPr id="5" name="Text Placeholder 4">
            <a:extLst>
              <a:ext uri="{FF2B5EF4-FFF2-40B4-BE49-F238E27FC236}">
                <a16:creationId xmlns:a16="http://schemas.microsoft.com/office/drawing/2014/main" id="{E9B0A891-C2B2-40CB-AA04-B954F033F55E}"/>
              </a:ext>
            </a:extLst>
          </p:cNvPr>
          <p:cNvSpPr>
            <a:spLocks noGrp="1"/>
          </p:cNvSpPr>
          <p:nvPr>
            <p:ph type="body" sz="half" idx="13"/>
          </p:nvPr>
        </p:nvSpPr>
        <p:spPr/>
        <p:txBody>
          <a:bodyPr/>
          <a:lstStyle/>
          <a:p>
            <a:endParaRPr lang="en-US"/>
          </a:p>
        </p:txBody>
      </p:sp>
      <p:sp>
        <p:nvSpPr>
          <p:cNvPr id="6" name="Text Placeholder 5">
            <a:extLst>
              <a:ext uri="{FF2B5EF4-FFF2-40B4-BE49-F238E27FC236}">
                <a16:creationId xmlns:a16="http://schemas.microsoft.com/office/drawing/2014/main" id="{CF84CFF6-120F-4086-BC47-4ED8DA53E99B}"/>
              </a:ext>
            </a:extLst>
          </p:cNvPr>
          <p:cNvSpPr>
            <a:spLocks noGrp="1"/>
          </p:cNvSpPr>
          <p:nvPr>
            <p:ph type="body" sz="half" idx="14"/>
          </p:nvPr>
        </p:nvSpPr>
        <p:spPr/>
        <p:txBody>
          <a:bodyPr>
            <a:normAutofit/>
          </a:bodyPr>
          <a:lstStyle/>
          <a:p>
            <a:endParaRPr lang="en-US"/>
          </a:p>
        </p:txBody>
      </p:sp>
      <p:pic>
        <p:nvPicPr>
          <p:cNvPr id="7" name="Graphic 3">
            <a:extLst>
              <a:ext uri="{FF2B5EF4-FFF2-40B4-BE49-F238E27FC236}">
                <a16:creationId xmlns:a16="http://schemas.microsoft.com/office/drawing/2014/main" id="{9A50F63D-3890-4C01-A619-2F22F5A30E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70083" y="3632369"/>
            <a:ext cx="361440" cy="329620"/>
          </a:xfrm>
          <a:prstGeom prst="rect">
            <a:avLst/>
          </a:prstGeom>
        </p:spPr>
      </p:pic>
      <p:pic>
        <p:nvPicPr>
          <p:cNvPr id="8" name="Graphic 4">
            <a:extLst>
              <a:ext uri="{FF2B5EF4-FFF2-40B4-BE49-F238E27FC236}">
                <a16:creationId xmlns:a16="http://schemas.microsoft.com/office/drawing/2014/main" id="{8DFB184E-1548-4836-9C4B-7C19BD979E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21910" y="3661419"/>
            <a:ext cx="387132" cy="271521"/>
          </a:xfrm>
          <a:prstGeom prst="rect">
            <a:avLst/>
          </a:prstGeom>
        </p:spPr>
      </p:pic>
      <p:pic>
        <p:nvPicPr>
          <p:cNvPr id="9" name="Graphic 5">
            <a:extLst>
              <a:ext uri="{FF2B5EF4-FFF2-40B4-BE49-F238E27FC236}">
                <a16:creationId xmlns:a16="http://schemas.microsoft.com/office/drawing/2014/main" id="{B7BA37D3-8455-4213-B91A-A4812DA079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00908" y="3674558"/>
            <a:ext cx="419539" cy="245242"/>
          </a:xfrm>
          <a:prstGeom prst="rect">
            <a:avLst/>
          </a:prstGeom>
        </p:spPr>
      </p:pic>
      <p:pic>
        <p:nvPicPr>
          <p:cNvPr id="10" name="Graphic 6">
            <a:extLst>
              <a:ext uri="{FF2B5EF4-FFF2-40B4-BE49-F238E27FC236}">
                <a16:creationId xmlns:a16="http://schemas.microsoft.com/office/drawing/2014/main" id="{C3AB32A4-3D3E-4225-9297-B840490B3D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88909" y="3645509"/>
            <a:ext cx="677627" cy="303341"/>
          </a:xfrm>
          <a:prstGeom prst="rect">
            <a:avLst/>
          </a:prstGeom>
        </p:spPr>
      </p:pic>
      <p:pic>
        <p:nvPicPr>
          <p:cNvPr id="11" name="Graphic 7">
            <a:extLst>
              <a:ext uri="{FF2B5EF4-FFF2-40B4-BE49-F238E27FC236}">
                <a16:creationId xmlns:a16="http://schemas.microsoft.com/office/drawing/2014/main" id="{A1966D99-39CE-4EFD-B037-7F113354C67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60047" y="3658354"/>
            <a:ext cx="387132" cy="277650"/>
          </a:xfrm>
          <a:prstGeom prst="rect">
            <a:avLst/>
          </a:prstGeom>
        </p:spPr>
      </p:pic>
      <p:pic>
        <p:nvPicPr>
          <p:cNvPr id="12" name="Graphic 8">
            <a:extLst>
              <a:ext uri="{FF2B5EF4-FFF2-40B4-BE49-F238E27FC236}">
                <a16:creationId xmlns:a16="http://schemas.microsoft.com/office/drawing/2014/main" id="{52DE642A-B3AB-4727-B3C5-DBC790672F4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63636" y="3610036"/>
            <a:ext cx="251958" cy="374286"/>
          </a:xfrm>
          <a:prstGeom prst="rect">
            <a:avLst/>
          </a:prstGeom>
        </p:spPr>
      </p:pic>
      <p:pic>
        <p:nvPicPr>
          <p:cNvPr id="13" name="Graphic 9">
            <a:extLst>
              <a:ext uri="{FF2B5EF4-FFF2-40B4-BE49-F238E27FC236}">
                <a16:creationId xmlns:a16="http://schemas.microsoft.com/office/drawing/2014/main" id="{EDBEA2B2-A34B-4535-A690-88180CEF9FD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518940" y="3610036"/>
            <a:ext cx="516764" cy="374286"/>
          </a:xfrm>
          <a:prstGeom prst="rect">
            <a:avLst/>
          </a:prstGeom>
        </p:spPr>
      </p:pic>
      <p:pic>
        <p:nvPicPr>
          <p:cNvPr id="14" name="Graphic 10">
            <a:extLst>
              <a:ext uri="{FF2B5EF4-FFF2-40B4-BE49-F238E27FC236}">
                <a16:creationId xmlns:a16="http://schemas.microsoft.com/office/drawing/2014/main" id="{301F9B15-E3D3-4DAD-8B31-E3BA9639A8B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092416" y="4179937"/>
            <a:ext cx="316774" cy="374286"/>
          </a:xfrm>
          <a:prstGeom prst="rect">
            <a:avLst/>
          </a:prstGeom>
        </p:spPr>
      </p:pic>
      <p:pic>
        <p:nvPicPr>
          <p:cNvPr id="15" name="Graphic 11">
            <a:extLst>
              <a:ext uri="{FF2B5EF4-FFF2-40B4-BE49-F238E27FC236}">
                <a16:creationId xmlns:a16="http://schemas.microsoft.com/office/drawing/2014/main" id="{17E8450B-B56C-414E-8CB5-B0EA9C2142B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902637" y="4179937"/>
            <a:ext cx="225679" cy="329620"/>
          </a:xfrm>
          <a:prstGeom prst="rect">
            <a:avLst/>
          </a:prstGeom>
        </p:spPr>
      </p:pic>
      <p:pic>
        <p:nvPicPr>
          <p:cNvPr id="16" name="Graphic 12">
            <a:extLst>
              <a:ext uri="{FF2B5EF4-FFF2-40B4-BE49-F238E27FC236}">
                <a16:creationId xmlns:a16="http://schemas.microsoft.com/office/drawing/2014/main" id="{2AB38422-BDF0-40A1-9CFA-E2530312645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649226" y="4194282"/>
            <a:ext cx="322903" cy="400565"/>
          </a:xfrm>
          <a:prstGeom prst="rect">
            <a:avLst/>
          </a:prstGeom>
        </p:spPr>
      </p:pic>
      <p:pic>
        <p:nvPicPr>
          <p:cNvPr id="17" name="Graphic 13">
            <a:extLst>
              <a:ext uri="{FF2B5EF4-FFF2-40B4-BE49-F238E27FC236}">
                <a16:creationId xmlns:a16="http://schemas.microsoft.com/office/drawing/2014/main" id="{096E19C8-FFF6-4DDE-8B5E-99CDCCC643B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417953" y="4170727"/>
            <a:ext cx="419539" cy="271521"/>
          </a:xfrm>
          <a:prstGeom prst="rect">
            <a:avLst/>
          </a:prstGeom>
        </p:spPr>
      </p:pic>
      <p:pic>
        <p:nvPicPr>
          <p:cNvPr id="18" name="Graphic 14">
            <a:extLst>
              <a:ext uri="{FF2B5EF4-FFF2-40B4-BE49-F238E27FC236}">
                <a16:creationId xmlns:a16="http://schemas.microsoft.com/office/drawing/2014/main" id="{0851865A-6236-4B55-B231-776BD01EF4B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327634" y="4122086"/>
            <a:ext cx="251958" cy="341878"/>
          </a:xfrm>
          <a:prstGeom prst="rect">
            <a:avLst/>
          </a:prstGeom>
        </p:spPr>
      </p:pic>
      <p:pic>
        <p:nvPicPr>
          <p:cNvPr id="19" name="Graphic 15">
            <a:extLst>
              <a:ext uri="{FF2B5EF4-FFF2-40B4-BE49-F238E27FC236}">
                <a16:creationId xmlns:a16="http://schemas.microsoft.com/office/drawing/2014/main" id="{F9BA7013-3192-445E-8263-E99FD0411B93}"/>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928164" y="4125196"/>
            <a:ext cx="322903" cy="439102"/>
          </a:xfrm>
          <a:prstGeom prst="rect">
            <a:avLst/>
          </a:prstGeom>
        </p:spPr>
      </p:pic>
      <p:pic>
        <p:nvPicPr>
          <p:cNvPr id="20" name="Graphic 16">
            <a:extLst>
              <a:ext uri="{FF2B5EF4-FFF2-40B4-BE49-F238E27FC236}">
                <a16:creationId xmlns:a16="http://schemas.microsoft.com/office/drawing/2014/main" id="{02E34FB1-DCC0-49ED-862D-D1D3676C582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0522005" y="4220736"/>
            <a:ext cx="510635" cy="277650"/>
          </a:xfrm>
          <a:prstGeom prst="rect">
            <a:avLst/>
          </a:prstGeom>
        </p:spPr>
      </p:pic>
      <p:pic>
        <p:nvPicPr>
          <p:cNvPr id="21" name="Graphic 17">
            <a:extLst>
              <a:ext uri="{FF2B5EF4-FFF2-40B4-BE49-F238E27FC236}">
                <a16:creationId xmlns:a16="http://schemas.microsoft.com/office/drawing/2014/main" id="{F46953BE-7453-45C1-A88D-A8EA23D6FAB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6108620" y="4732483"/>
            <a:ext cx="284366" cy="341878"/>
          </a:xfrm>
          <a:prstGeom prst="rect">
            <a:avLst/>
          </a:prstGeom>
        </p:spPr>
      </p:pic>
      <p:pic>
        <p:nvPicPr>
          <p:cNvPr id="22" name="Graphic 18">
            <a:extLst>
              <a:ext uri="{FF2B5EF4-FFF2-40B4-BE49-F238E27FC236}">
                <a16:creationId xmlns:a16="http://schemas.microsoft.com/office/drawing/2014/main" id="{BBF0BF71-C476-4AFD-96F2-B45FBD707811}"/>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889497" y="4719605"/>
            <a:ext cx="251958" cy="374286"/>
          </a:xfrm>
          <a:prstGeom prst="rect">
            <a:avLst/>
          </a:prstGeom>
        </p:spPr>
      </p:pic>
      <p:pic>
        <p:nvPicPr>
          <p:cNvPr id="23" name="Graphic 19">
            <a:extLst>
              <a:ext uri="{FF2B5EF4-FFF2-40B4-BE49-F238E27FC236}">
                <a16:creationId xmlns:a16="http://schemas.microsoft.com/office/drawing/2014/main" id="{1DA819BF-3BE2-414B-B68C-83FF6256E147}"/>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6108620" y="5243569"/>
            <a:ext cx="284366" cy="335749"/>
          </a:xfrm>
          <a:prstGeom prst="rect">
            <a:avLst/>
          </a:prstGeom>
        </p:spPr>
      </p:pic>
      <p:pic>
        <p:nvPicPr>
          <p:cNvPr id="24" name="Graphic 20">
            <a:extLst>
              <a:ext uri="{FF2B5EF4-FFF2-40B4-BE49-F238E27FC236}">
                <a16:creationId xmlns:a16="http://schemas.microsoft.com/office/drawing/2014/main" id="{943D9471-BD31-4A26-90B0-4D49AAB21771}"/>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8441083" y="5792506"/>
            <a:ext cx="478226" cy="335749"/>
          </a:xfrm>
          <a:prstGeom prst="rect">
            <a:avLst/>
          </a:prstGeom>
        </p:spPr>
      </p:pic>
      <p:pic>
        <p:nvPicPr>
          <p:cNvPr id="25" name="Graphic 21">
            <a:extLst>
              <a:ext uri="{FF2B5EF4-FFF2-40B4-BE49-F238E27FC236}">
                <a16:creationId xmlns:a16="http://schemas.microsoft.com/office/drawing/2014/main" id="{B3896055-0736-46D3-AEC0-DC23B34116EB}"/>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0542575" y="5355010"/>
            <a:ext cx="469494" cy="306279"/>
          </a:xfrm>
          <a:prstGeom prst="rect">
            <a:avLst/>
          </a:prstGeom>
        </p:spPr>
      </p:pic>
      <p:pic>
        <p:nvPicPr>
          <p:cNvPr id="26" name="Graphic 22">
            <a:extLst>
              <a:ext uri="{FF2B5EF4-FFF2-40B4-BE49-F238E27FC236}">
                <a16:creationId xmlns:a16="http://schemas.microsoft.com/office/drawing/2014/main" id="{7745931F-51A3-43A6-BEE0-64DF32005929}"/>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8514883" y="4666234"/>
            <a:ext cx="225679" cy="335749"/>
          </a:xfrm>
          <a:prstGeom prst="rect">
            <a:avLst/>
          </a:prstGeom>
        </p:spPr>
      </p:pic>
      <p:pic>
        <p:nvPicPr>
          <p:cNvPr id="27" name="Graphic 23">
            <a:extLst>
              <a:ext uri="{FF2B5EF4-FFF2-40B4-BE49-F238E27FC236}">
                <a16:creationId xmlns:a16="http://schemas.microsoft.com/office/drawing/2014/main" id="{2E47E364-7FD2-4556-A827-F25D6E17DF5D}"/>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9976777" y="4646710"/>
            <a:ext cx="201246" cy="524080"/>
          </a:xfrm>
          <a:prstGeom prst="rect">
            <a:avLst/>
          </a:prstGeom>
        </p:spPr>
      </p:pic>
      <p:pic>
        <p:nvPicPr>
          <p:cNvPr id="28" name="Graphic 24">
            <a:extLst>
              <a:ext uri="{FF2B5EF4-FFF2-40B4-BE49-F238E27FC236}">
                <a16:creationId xmlns:a16="http://schemas.microsoft.com/office/drawing/2014/main" id="{02A47FAE-77F8-4718-8FF3-1E926C56EAAE}"/>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0503030" y="4806823"/>
            <a:ext cx="548584" cy="277650"/>
          </a:xfrm>
          <a:prstGeom prst="rect">
            <a:avLst/>
          </a:prstGeom>
        </p:spPr>
      </p:pic>
      <p:pic>
        <p:nvPicPr>
          <p:cNvPr id="29" name="Graphic 25">
            <a:extLst>
              <a:ext uri="{FF2B5EF4-FFF2-40B4-BE49-F238E27FC236}">
                <a16:creationId xmlns:a16="http://schemas.microsoft.com/office/drawing/2014/main" id="{DE1DDA90-7260-4A0D-8114-F2FCFD860E3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7571564" y="4757907"/>
            <a:ext cx="478226" cy="341878"/>
          </a:xfrm>
          <a:prstGeom prst="rect">
            <a:avLst/>
          </a:prstGeom>
        </p:spPr>
      </p:pic>
      <p:pic>
        <p:nvPicPr>
          <p:cNvPr id="30" name="Graphic 26">
            <a:extLst>
              <a:ext uri="{FF2B5EF4-FFF2-40B4-BE49-F238E27FC236}">
                <a16:creationId xmlns:a16="http://schemas.microsoft.com/office/drawing/2014/main" id="{2F6F11F9-1100-491A-85FE-F34989FF8772}"/>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6889497" y="5242226"/>
            <a:ext cx="251958" cy="341878"/>
          </a:xfrm>
          <a:prstGeom prst="rect">
            <a:avLst/>
          </a:prstGeom>
        </p:spPr>
      </p:pic>
      <p:pic>
        <p:nvPicPr>
          <p:cNvPr id="31" name="Graphic 27">
            <a:extLst>
              <a:ext uri="{FF2B5EF4-FFF2-40B4-BE49-F238E27FC236}">
                <a16:creationId xmlns:a16="http://schemas.microsoft.com/office/drawing/2014/main" id="{699190C9-83FA-4D28-BEDE-B7DAE91C44D9}"/>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8447002" y="5246059"/>
            <a:ext cx="361440" cy="341878"/>
          </a:xfrm>
          <a:prstGeom prst="rect">
            <a:avLst/>
          </a:prstGeom>
        </p:spPr>
      </p:pic>
      <p:pic>
        <p:nvPicPr>
          <p:cNvPr id="32" name="Graphic 28">
            <a:extLst>
              <a:ext uri="{FF2B5EF4-FFF2-40B4-BE49-F238E27FC236}">
                <a16:creationId xmlns:a16="http://schemas.microsoft.com/office/drawing/2014/main" id="{43E897F8-CBDD-4987-B91D-25EEE0BE3175}"/>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9218739" y="5821555"/>
            <a:ext cx="445818" cy="277650"/>
          </a:xfrm>
          <a:prstGeom prst="rect">
            <a:avLst/>
          </a:prstGeom>
        </p:spPr>
      </p:pic>
      <p:pic>
        <p:nvPicPr>
          <p:cNvPr id="33" name="Graphic 29">
            <a:extLst>
              <a:ext uri="{FF2B5EF4-FFF2-40B4-BE49-F238E27FC236}">
                <a16:creationId xmlns:a16="http://schemas.microsoft.com/office/drawing/2014/main" id="{0F796BE3-B4B6-4B87-BC03-4F5D1B28F9BA}"/>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9322471" y="5279644"/>
            <a:ext cx="219550" cy="341878"/>
          </a:xfrm>
          <a:prstGeom prst="rect">
            <a:avLst/>
          </a:prstGeom>
        </p:spPr>
      </p:pic>
      <p:pic>
        <p:nvPicPr>
          <p:cNvPr id="34" name="Graphic 30">
            <a:extLst>
              <a:ext uri="{FF2B5EF4-FFF2-40B4-BE49-F238E27FC236}">
                <a16:creationId xmlns:a16="http://schemas.microsoft.com/office/drawing/2014/main" id="{8D75B6DC-D9A6-46E5-B6A8-E74BFB2F4DF4}"/>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9863642" y="5293132"/>
            <a:ext cx="451947" cy="368157"/>
          </a:xfrm>
          <a:prstGeom prst="rect">
            <a:avLst/>
          </a:prstGeom>
        </p:spPr>
      </p:pic>
      <p:pic>
        <p:nvPicPr>
          <p:cNvPr id="35" name="Graphic 31">
            <a:extLst>
              <a:ext uri="{FF2B5EF4-FFF2-40B4-BE49-F238E27FC236}">
                <a16:creationId xmlns:a16="http://schemas.microsoft.com/office/drawing/2014/main" id="{95274F6B-D23F-4B65-A3FA-4B6CBA395F3C}"/>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6741185" y="5727984"/>
            <a:ext cx="548583" cy="464793"/>
          </a:xfrm>
          <a:prstGeom prst="rect">
            <a:avLst/>
          </a:prstGeom>
        </p:spPr>
      </p:pic>
      <p:pic>
        <p:nvPicPr>
          <p:cNvPr id="36" name="Graphic 32">
            <a:extLst>
              <a:ext uri="{FF2B5EF4-FFF2-40B4-BE49-F238E27FC236}">
                <a16:creationId xmlns:a16="http://schemas.microsoft.com/office/drawing/2014/main" id="{8FBA79ED-7E1D-4384-B5F7-305DAD5BB11C}"/>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7710683" y="5250405"/>
            <a:ext cx="199989" cy="374286"/>
          </a:xfrm>
          <a:prstGeom prst="rect">
            <a:avLst/>
          </a:prstGeom>
        </p:spPr>
      </p:pic>
      <p:pic>
        <p:nvPicPr>
          <p:cNvPr id="37" name="Graphic 33">
            <a:extLst>
              <a:ext uri="{FF2B5EF4-FFF2-40B4-BE49-F238E27FC236}">
                <a16:creationId xmlns:a16="http://schemas.microsoft.com/office/drawing/2014/main" id="{B7569281-8AFE-4DA1-ACAE-06F3535CC3DF}"/>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7603972" y="5811774"/>
            <a:ext cx="413410" cy="297212"/>
          </a:xfrm>
          <a:prstGeom prst="rect">
            <a:avLst/>
          </a:prstGeom>
        </p:spPr>
      </p:pic>
      <p:pic>
        <p:nvPicPr>
          <p:cNvPr id="38" name="Graphic 34">
            <a:extLst>
              <a:ext uri="{FF2B5EF4-FFF2-40B4-BE49-F238E27FC236}">
                <a16:creationId xmlns:a16="http://schemas.microsoft.com/office/drawing/2014/main" id="{5D735D98-B422-4B6B-A533-83D3EA8329C9}"/>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6041034" y="5808710"/>
            <a:ext cx="419539" cy="303341"/>
          </a:xfrm>
          <a:prstGeom prst="rect">
            <a:avLst/>
          </a:prstGeom>
        </p:spPr>
      </p:pic>
      <p:pic>
        <p:nvPicPr>
          <p:cNvPr id="39" name="Graphic 35">
            <a:extLst>
              <a:ext uri="{FF2B5EF4-FFF2-40B4-BE49-F238E27FC236}">
                <a16:creationId xmlns:a16="http://schemas.microsoft.com/office/drawing/2014/main" id="{688A7921-1199-4E16-B238-C437F6A00868}"/>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9340775" y="4634068"/>
            <a:ext cx="201246" cy="524080"/>
          </a:xfrm>
          <a:prstGeom prst="rect">
            <a:avLst/>
          </a:prstGeom>
        </p:spPr>
      </p:pic>
    </p:spTree>
    <p:extLst>
      <p:ext uri="{BB962C8B-B14F-4D97-AF65-F5344CB8AC3E}">
        <p14:creationId xmlns:p14="http://schemas.microsoft.com/office/powerpoint/2010/main" val="2627582964"/>
      </p:ext>
    </p:extLst>
  </p:cSld>
  <p:clrMapOvr>
    <a:masterClrMapping/>
  </p:clrMapOvr>
</p:sld>
</file>

<file path=ppt/theme/theme1.xml><?xml version="1.0" encoding="utf-8"?>
<a:theme xmlns:a="http://schemas.openxmlformats.org/drawingml/2006/main" name="Office Theme">
  <a:themeElements>
    <a:clrScheme name="MCC Colors">
      <a:dk1>
        <a:sysClr val="windowText" lastClr="000000"/>
      </a:dk1>
      <a:lt1>
        <a:sysClr val="window" lastClr="FFFFFF"/>
      </a:lt1>
      <a:dk2>
        <a:srgbClr val="00205C"/>
      </a:dk2>
      <a:lt2>
        <a:srgbClr val="EEEEEE"/>
      </a:lt2>
      <a:accent1>
        <a:srgbClr val="C38F00"/>
      </a:accent1>
      <a:accent2>
        <a:srgbClr val="00205C"/>
      </a:accent2>
      <a:accent3>
        <a:srgbClr val="4159E0"/>
      </a:accent3>
      <a:accent4>
        <a:srgbClr val="9DC791"/>
      </a:accent4>
      <a:accent5>
        <a:srgbClr val="D5E5E8"/>
      </a:accent5>
      <a:accent6>
        <a:srgbClr val="ED6348"/>
      </a:accent6>
      <a:hlink>
        <a:srgbClr val="0563C1"/>
      </a:hlink>
      <a:folHlink>
        <a:srgbClr val="954F72"/>
      </a:folHlink>
    </a:clrScheme>
    <a:fontScheme name="MCC fonts">
      <a:majorFont>
        <a:latin typeface="EB Garamon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FDB1809-D179-4097-833C-A7341A8C980F}" vid="{507669C3-9173-4A84-A9E2-68FF5406C7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F4DCAB6A47E9499673334A2BA6FA97" ma:contentTypeVersion="16" ma:contentTypeDescription="Create a new document." ma:contentTypeScope="" ma:versionID="7bbca6a78f2d82c5a42e61e06a2ef9a6">
  <xsd:schema xmlns:xsd="http://www.w3.org/2001/XMLSchema" xmlns:xs="http://www.w3.org/2001/XMLSchema" xmlns:p="http://schemas.microsoft.com/office/2006/metadata/properties" xmlns:ns3="15668e58-1aaf-4b41-8e24-0bad223edfc2" xmlns:ns4="4c59ee36-f93a-4f6a-953c-572496023cb1" targetNamespace="http://schemas.microsoft.com/office/2006/metadata/properties" ma:root="true" ma:fieldsID="b2b508025603496d65a8638285a0cd0c" ns3:_="" ns4:_="">
    <xsd:import namespace="15668e58-1aaf-4b41-8e24-0bad223edfc2"/>
    <xsd:import namespace="4c59ee36-f93a-4f6a-953c-572496023cb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668e58-1aaf-4b41-8e24-0bad223edfc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59ee36-f93a-4f6a-953c-572496023cb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c59ee36-f93a-4f6a-953c-572496023cb1" xsi:nil="true"/>
  </documentManagement>
</p:properties>
</file>

<file path=customXml/itemProps1.xml><?xml version="1.0" encoding="utf-8"?>
<ds:datastoreItem xmlns:ds="http://schemas.openxmlformats.org/officeDocument/2006/customXml" ds:itemID="{6E3489AE-3A56-4EEF-BA73-993F9804F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668e58-1aaf-4b41-8e24-0bad223edfc2"/>
    <ds:schemaRef ds:uri="4c59ee36-f93a-4f6a-953c-572496023c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C71E3A-D040-4839-83CD-D70826705A25}">
  <ds:schemaRefs>
    <ds:schemaRef ds:uri="http://schemas.microsoft.com/sharepoint/v3/contenttype/forms"/>
  </ds:schemaRefs>
</ds:datastoreItem>
</file>

<file path=customXml/itemProps3.xml><?xml version="1.0" encoding="utf-8"?>
<ds:datastoreItem xmlns:ds="http://schemas.openxmlformats.org/officeDocument/2006/customXml" ds:itemID="{AC6869C9-7A32-4986-848D-0ADC74B4C895}">
  <ds:schemaRefs>
    <ds:schemaRef ds:uri="http://schemas.microsoft.com/office/2006/metadata/properties"/>
    <ds:schemaRef ds:uri="http://www.w3.org/XML/1998/namespace"/>
    <ds:schemaRef ds:uri="http://purl.org/dc/terms/"/>
    <ds:schemaRef ds:uri="4c59ee36-f93a-4f6a-953c-572496023cb1"/>
    <ds:schemaRef ds:uri="15668e58-1aaf-4b41-8e24-0bad223edfc2"/>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MCC-slides-theme 1-rev2209</Template>
  <TotalTime>0</TotalTime>
  <Words>1</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EB Garamond</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 Boyadjian</dc:creator>
  <cp:lastModifiedBy>Anton Boyadjian</cp:lastModifiedBy>
  <cp:revision>1</cp:revision>
  <dcterms:created xsi:type="dcterms:W3CDTF">2023-08-22T23:29:51Z</dcterms:created>
  <dcterms:modified xsi:type="dcterms:W3CDTF">2023-08-22T23:30:22Z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0x0101009EF4DCAB6A47E9499673334A2BA6FA97</vt:lpwstr>
  </property>
</Properties>
</file>