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1"/>
  </p:notesMasterIdLst>
  <p:handoutMasterIdLst>
    <p:handoutMasterId r:id="rId22"/>
  </p:handoutMasterIdLst>
  <p:sldIdLst>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EB Garamond" panose="00000500000000000000" pitchFamily="2"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5ECDA"/>
    <a:srgbClr val="888888"/>
    <a:srgbClr val="EEEEE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p:scale>
          <a:sx n="85" d="100"/>
          <a:sy n="85" d="100"/>
        </p:scale>
        <p:origin x="60" y="60"/>
      </p:cViewPr>
      <p:guideLst/>
    </p:cSldViewPr>
  </p:slideViewPr>
  <p:notesTextViewPr>
    <p:cViewPr>
      <p:scale>
        <a:sx n="1" d="1"/>
        <a:sy n="1" d="1"/>
      </p:scale>
      <p:origin x="0" y="0"/>
    </p:cViewPr>
  </p:notesTextViewPr>
  <p:notesViewPr>
    <p:cSldViewPr snapToGrid="0">
      <p:cViewPr varScale="1">
        <p:scale>
          <a:sx n="127" d="100"/>
          <a:sy n="127" d="100"/>
        </p:scale>
        <p:origin x="4908" y="1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21" Type="http://schemas.openxmlformats.org/officeDocument/2006/relationships/notesMaster" Target="notesMasters/notesMaster1.xml"/><Relationship Id="rId34" Type="http://schemas.openxmlformats.org/officeDocument/2006/relationships/font" Target="fonts/font1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7602B5-A647-4683-9AE6-9563373CAB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7AD7213-C52D-4C43-AAE5-5DE8F43EDF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7B9417-F33D-4BD7-B6A6-D2482E7A7D02}" type="datetimeFigureOut">
              <a:rPr lang="en-US" smtClean="0"/>
              <a:t>4/4/2023</a:t>
            </a:fld>
            <a:endParaRPr lang="en-US"/>
          </a:p>
        </p:txBody>
      </p:sp>
      <p:sp>
        <p:nvSpPr>
          <p:cNvPr id="4" name="Footer Placeholder 3">
            <a:extLst>
              <a:ext uri="{FF2B5EF4-FFF2-40B4-BE49-F238E27FC236}">
                <a16:creationId xmlns:a16="http://schemas.microsoft.com/office/drawing/2014/main" id="{67F31E2C-97D6-4FC1-A636-2A04BA79D4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6B8A16B-366D-45E7-B435-2C78A4C3CB6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EF5ED8-78E7-4451-A3D4-FECAAD18ED60}" type="slidenum">
              <a:rPr lang="en-US" smtClean="0"/>
              <a:t>‹#›</a:t>
            </a:fld>
            <a:endParaRPr lang="en-US"/>
          </a:p>
        </p:txBody>
      </p:sp>
    </p:spTree>
    <p:extLst>
      <p:ext uri="{BB962C8B-B14F-4D97-AF65-F5344CB8AC3E}">
        <p14:creationId xmlns:p14="http://schemas.microsoft.com/office/powerpoint/2010/main" val="1935561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B161FC-EEFE-48E6-92F9-19535E2F4EAB}" type="datetimeFigureOut">
              <a:rPr lang="en-US" smtClean="0"/>
              <a:t>4/4/2023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72306-A7E8-4E7E-BE7C-1DE806CE6293}" type="slidenum">
              <a:rPr lang="en-US" smtClean="0"/>
              <a:t>‹#›</a:t>
            </a:fld>
            <a:endParaRPr lang="en-US"/>
          </a:p>
        </p:txBody>
      </p:sp>
    </p:spTree>
    <p:extLst>
      <p:ext uri="{BB962C8B-B14F-4D97-AF65-F5344CB8AC3E}">
        <p14:creationId xmlns:p14="http://schemas.microsoft.com/office/powerpoint/2010/main" val="80619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6" Type="http://schemas.openxmlformats.org/officeDocument/2006/relationships/image" Target="../media/image27.png"/><Relationship Id="rId21" Type="http://schemas.openxmlformats.org/officeDocument/2006/relationships/image" Target="../media/image22.svg"/><Relationship Id="rId34" Type="http://schemas.openxmlformats.org/officeDocument/2006/relationships/image" Target="../media/image35.png"/><Relationship Id="rId42" Type="http://schemas.openxmlformats.org/officeDocument/2006/relationships/image" Target="../media/image43.png"/><Relationship Id="rId47" Type="http://schemas.openxmlformats.org/officeDocument/2006/relationships/image" Target="../media/image48.svg"/><Relationship Id="rId50" Type="http://schemas.openxmlformats.org/officeDocument/2006/relationships/image" Target="../media/image51.png"/><Relationship Id="rId55" Type="http://schemas.openxmlformats.org/officeDocument/2006/relationships/image" Target="../media/image56.svg"/><Relationship Id="rId63" Type="http://schemas.openxmlformats.org/officeDocument/2006/relationships/image" Target="../media/image64.svg"/><Relationship Id="rId7" Type="http://schemas.openxmlformats.org/officeDocument/2006/relationships/image" Target="../media/image8.svg"/><Relationship Id="rId2" Type="http://schemas.openxmlformats.org/officeDocument/2006/relationships/image" Target="../media/image3.png"/><Relationship Id="rId16" Type="http://schemas.openxmlformats.org/officeDocument/2006/relationships/image" Target="../media/image17.png"/><Relationship Id="rId29" Type="http://schemas.openxmlformats.org/officeDocument/2006/relationships/image" Target="../media/image30.svg"/><Relationship Id="rId11" Type="http://schemas.openxmlformats.org/officeDocument/2006/relationships/image" Target="../media/image12.svg"/><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8.svg"/><Relationship Id="rId40" Type="http://schemas.openxmlformats.org/officeDocument/2006/relationships/image" Target="../media/image41.png"/><Relationship Id="rId45" Type="http://schemas.openxmlformats.org/officeDocument/2006/relationships/image" Target="../media/image46.svg"/><Relationship Id="rId53" Type="http://schemas.openxmlformats.org/officeDocument/2006/relationships/image" Target="../media/image54.svg"/><Relationship Id="rId58" Type="http://schemas.openxmlformats.org/officeDocument/2006/relationships/image" Target="../media/image59.png"/><Relationship Id="rId66" Type="http://schemas.openxmlformats.org/officeDocument/2006/relationships/image" Target="../media/image67.png"/><Relationship Id="rId5" Type="http://schemas.openxmlformats.org/officeDocument/2006/relationships/image" Target="../media/image6.svg"/><Relationship Id="rId61" Type="http://schemas.openxmlformats.org/officeDocument/2006/relationships/image" Target="../media/image62.svg"/><Relationship Id="rId19" Type="http://schemas.openxmlformats.org/officeDocument/2006/relationships/image" Target="../media/image20.sv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svg"/><Relationship Id="rId30" Type="http://schemas.openxmlformats.org/officeDocument/2006/relationships/image" Target="../media/image31.png"/><Relationship Id="rId35" Type="http://schemas.openxmlformats.org/officeDocument/2006/relationships/image" Target="../media/image36.svg"/><Relationship Id="rId43" Type="http://schemas.openxmlformats.org/officeDocument/2006/relationships/image" Target="../media/image44.svg"/><Relationship Id="rId48" Type="http://schemas.openxmlformats.org/officeDocument/2006/relationships/image" Target="../media/image49.png"/><Relationship Id="rId56" Type="http://schemas.openxmlformats.org/officeDocument/2006/relationships/image" Target="../media/image57.png"/><Relationship Id="rId64" Type="http://schemas.openxmlformats.org/officeDocument/2006/relationships/image" Target="../media/image65.png"/><Relationship Id="rId8" Type="http://schemas.openxmlformats.org/officeDocument/2006/relationships/image" Target="../media/image9.png"/><Relationship Id="rId51" Type="http://schemas.openxmlformats.org/officeDocument/2006/relationships/image" Target="../media/image52.svg"/><Relationship Id="rId3" Type="http://schemas.openxmlformats.org/officeDocument/2006/relationships/image" Target="../media/image4.sv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svg"/><Relationship Id="rId33" Type="http://schemas.openxmlformats.org/officeDocument/2006/relationships/image" Target="../media/image34.svg"/><Relationship Id="rId38" Type="http://schemas.openxmlformats.org/officeDocument/2006/relationships/image" Target="../media/image39.png"/><Relationship Id="rId46" Type="http://schemas.openxmlformats.org/officeDocument/2006/relationships/image" Target="../media/image47.png"/><Relationship Id="rId59" Type="http://schemas.openxmlformats.org/officeDocument/2006/relationships/image" Target="../media/image60.svg"/><Relationship Id="rId67" Type="http://schemas.openxmlformats.org/officeDocument/2006/relationships/image" Target="../media/image68.svg"/><Relationship Id="rId20" Type="http://schemas.openxmlformats.org/officeDocument/2006/relationships/image" Target="../media/image21.png"/><Relationship Id="rId41" Type="http://schemas.openxmlformats.org/officeDocument/2006/relationships/image" Target="../media/image42.svg"/><Relationship Id="rId54" Type="http://schemas.openxmlformats.org/officeDocument/2006/relationships/image" Target="../media/image55.png"/><Relationship Id="rId62" Type="http://schemas.openxmlformats.org/officeDocument/2006/relationships/image" Target="../media/image63.png"/><Relationship Id="rId1" Type="http://schemas.openxmlformats.org/officeDocument/2006/relationships/slideMaster" Target="../slideMasters/slideMaster1.xml"/><Relationship Id="rId6" Type="http://schemas.openxmlformats.org/officeDocument/2006/relationships/image" Target="../media/image7.png"/><Relationship Id="rId15" Type="http://schemas.openxmlformats.org/officeDocument/2006/relationships/image" Target="../media/image16.svg"/><Relationship Id="rId23" Type="http://schemas.openxmlformats.org/officeDocument/2006/relationships/image" Target="../media/image24.svg"/><Relationship Id="rId28" Type="http://schemas.openxmlformats.org/officeDocument/2006/relationships/image" Target="../media/image29.png"/><Relationship Id="rId36" Type="http://schemas.openxmlformats.org/officeDocument/2006/relationships/image" Target="../media/image37.png"/><Relationship Id="rId49" Type="http://schemas.openxmlformats.org/officeDocument/2006/relationships/image" Target="../media/image50.svg"/><Relationship Id="rId57" Type="http://schemas.openxmlformats.org/officeDocument/2006/relationships/image" Target="../media/image58.svg"/><Relationship Id="rId10" Type="http://schemas.openxmlformats.org/officeDocument/2006/relationships/image" Target="../media/image11.png"/><Relationship Id="rId31" Type="http://schemas.openxmlformats.org/officeDocument/2006/relationships/image" Target="../media/image32.svg"/><Relationship Id="rId44" Type="http://schemas.openxmlformats.org/officeDocument/2006/relationships/image" Target="../media/image45.png"/><Relationship Id="rId52" Type="http://schemas.openxmlformats.org/officeDocument/2006/relationships/image" Target="../media/image53.png"/><Relationship Id="rId60" Type="http://schemas.openxmlformats.org/officeDocument/2006/relationships/image" Target="../media/image61.png"/><Relationship Id="rId65" Type="http://schemas.openxmlformats.org/officeDocument/2006/relationships/image" Target="../media/image66.svg"/><Relationship Id="rId4" Type="http://schemas.openxmlformats.org/officeDocument/2006/relationships/image" Target="../media/image5.png"/><Relationship Id="rId9" Type="http://schemas.openxmlformats.org/officeDocument/2006/relationships/image" Target="../media/image10.svg"/><Relationship Id="rId13" Type="http://schemas.openxmlformats.org/officeDocument/2006/relationships/image" Target="../media/image14.svg"/><Relationship Id="rId18" Type="http://schemas.openxmlformats.org/officeDocument/2006/relationships/image" Target="../media/image19.png"/><Relationship Id="rId39" Type="http://schemas.openxmlformats.org/officeDocument/2006/relationships/image" Target="../media/image40.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About this template (Discard after reading):</a:t>
            </a:r>
          </a:p>
        </p:txBody>
      </p:sp>
      <p:sp>
        <p:nvSpPr>
          <p:cNvPr id="3" name="Date Placeholder 2"/>
          <p:cNvSpPr>
            <a:spLocks noGrp="1"/>
          </p:cNvSpPr>
          <p:nvPr>
            <p:ph type="dt" sz="half" idx="10"/>
          </p:nvPr>
        </p:nvSpPr>
        <p:spPr/>
        <p:txBody>
          <a:bodyPr/>
          <a:lstStyle/>
          <a:p>
            <a:fld id="{C3B9BC6F-1F05-44EF-9046-B5826B9C9112}" type="datetime4">
              <a:rPr lang="en-US" smtClean="0"/>
              <a:t>April 4, 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641569-805C-4D20-810F-F5EB629EF273}" type="slidenum">
              <a:rPr lang="en-US" smtClean="0"/>
              <a:pPr/>
              <a:t>‹#›</a:t>
            </a:fld>
            <a:endParaRPr lang="en-US"/>
          </a:p>
        </p:txBody>
      </p:sp>
      <p:sp>
        <p:nvSpPr>
          <p:cNvPr id="36" name="Text Placeholder 3"/>
          <p:cNvSpPr>
            <a:spLocks noGrp="1"/>
          </p:cNvSpPr>
          <p:nvPr>
            <p:ph type="body" sz="half" idx="2" hasCustomPrompt="1"/>
          </p:nvPr>
        </p:nvSpPr>
        <p:spPr>
          <a:xfrm>
            <a:off x="1246172" y="1824379"/>
            <a:ext cx="10107627" cy="767285"/>
          </a:xfrm>
          <a:noFill/>
        </p:spPr>
        <p:txBody>
          <a:bodyPr lIns="274320" tIns="182880" rIns="274320" bIns="274320" anchor="b">
            <a:normAutofit/>
          </a:bodyPr>
          <a:lstStyle>
            <a:lvl1pPr marL="171450" indent="-171450">
              <a:lnSpc>
                <a:spcPct val="150000"/>
              </a:lnSpc>
              <a:buFont typeface="Arial" panose="020B0604020202020204" pitchFamily="34" charset="0"/>
              <a:buChar char="•"/>
              <a:defRPr sz="12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The embedded fonts used in this template are EB Garamond and Open Sans. The fonts should be embedded, but are also available for free from Google Fonts if the fonts are not appearing correctly.</a:t>
            </a:r>
          </a:p>
        </p:txBody>
      </p:sp>
      <p:sp>
        <p:nvSpPr>
          <p:cNvPr id="37" name="Rectangle 36"/>
          <p:cNvSpPr/>
          <p:nvPr userDrawn="1"/>
        </p:nvSpPr>
        <p:spPr>
          <a:xfrm>
            <a:off x="1309653" y="3646078"/>
            <a:ext cx="322342" cy="32234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Rectangle 37"/>
          <p:cNvSpPr/>
          <p:nvPr userDrawn="1"/>
        </p:nvSpPr>
        <p:spPr>
          <a:xfrm>
            <a:off x="1790974" y="3646078"/>
            <a:ext cx="322342" cy="3223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272295" y="3646078"/>
            <a:ext cx="322342" cy="32234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Rectangle 39"/>
          <p:cNvSpPr/>
          <p:nvPr userDrawn="1"/>
        </p:nvSpPr>
        <p:spPr>
          <a:xfrm>
            <a:off x="2753616" y="3646078"/>
            <a:ext cx="322342" cy="32234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1" name="Rectangle 40"/>
          <p:cNvSpPr/>
          <p:nvPr userDrawn="1"/>
        </p:nvSpPr>
        <p:spPr>
          <a:xfrm>
            <a:off x="3234937" y="3646078"/>
            <a:ext cx="322342" cy="32234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2" name="Rectangle 41"/>
          <p:cNvSpPr/>
          <p:nvPr userDrawn="1"/>
        </p:nvSpPr>
        <p:spPr>
          <a:xfrm>
            <a:off x="3716258" y="3646078"/>
            <a:ext cx="322342" cy="322342"/>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5" name="Rectangle 44"/>
          <p:cNvSpPr/>
          <p:nvPr userDrawn="1"/>
        </p:nvSpPr>
        <p:spPr>
          <a:xfrm>
            <a:off x="4197579" y="3639257"/>
            <a:ext cx="322342" cy="322342"/>
          </a:xfrm>
          <a:prstGeom prst="rect">
            <a:avLst/>
          </a:prstGeom>
          <a:solidFill>
            <a:srgbClr val="88888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6" name="Rectangle 45"/>
          <p:cNvSpPr/>
          <p:nvPr userDrawn="1"/>
        </p:nvSpPr>
        <p:spPr>
          <a:xfrm>
            <a:off x="4678900" y="3639257"/>
            <a:ext cx="322342" cy="322342"/>
          </a:xfrm>
          <a:prstGeom prst="rect">
            <a:avLst/>
          </a:prstGeom>
          <a:solidFill>
            <a:srgbClr val="F5ECD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7" name="Text Placeholder 3"/>
          <p:cNvSpPr>
            <a:spLocks noGrp="1"/>
          </p:cNvSpPr>
          <p:nvPr>
            <p:ph type="body" sz="half" idx="13" hasCustomPrompt="1"/>
          </p:nvPr>
        </p:nvSpPr>
        <p:spPr>
          <a:xfrm>
            <a:off x="1246172" y="4249066"/>
            <a:ext cx="4197160" cy="1649025"/>
          </a:xfrm>
          <a:noFill/>
        </p:spPr>
        <p:txBody>
          <a:bodyPr lIns="274320" tIns="274320" rIns="274320" bIns="274320" anchor="b">
            <a:normAutofit/>
          </a:bodyPr>
          <a:lstStyle>
            <a:lvl1pPr marL="171450" indent="-171450">
              <a:lnSpc>
                <a:spcPct val="150000"/>
              </a:lnSpc>
              <a:buFont typeface="Arial" panose="020B0604020202020204" pitchFamily="34" charset="0"/>
              <a:buChar char="•"/>
              <a:defRPr sz="12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icon set is a work in progress, but feel free to use them if needed. You can also copy and paste them from View&gt;Slide Master view. PowerPoint 2019 or 365 will support these better and allow  for scaling and color changing.</a:t>
            </a:r>
          </a:p>
        </p:txBody>
      </p:sp>
      <p:pic>
        <p:nvPicPr>
          <p:cNvPr id="16" name="Graphic 3">
            <a:extLst>
              <a:ext uri="{FF2B5EF4-FFF2-40B4-BE49-F238E27FC236}">
                <a16:creationId xmlns:a16="http://schemas.microsoft.com/office/drawing/2014/main" id="{20453519-5192-488F-BF63-495B7999D8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70083" y="3632369"/>
            <a:ext cx="361440" cy="329620"/>
          </a:xfrm>
          <a:prstGeom prst="rect">
            <a:avLst/>
          </a:prstGeom>
        </p:spPr>
      </p:pic>
      <p:pic>
        <p:nvPicPr>
          <p:cNvPr id="17" name="Graphic 4">
            <a:extLst>
              <a:ext uri="{FF2B5EF4-FFF2-40B4-BE49-F238E27FC236}">
                <a16:creationId xmlns:a16="http://schemas.microsoft.com/office/drawing/2014/main" id="{A99F7CEB-39F1-40B9-B916-36A1F8D39DB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21910" y="3661419"/>
            <a:ext cx="387132" cy="271521"/>
          </a:xfrm>
          <a:prstGeom prst="rect">
            <a:avLst/>
          </a:prstGeom>
        </p:spPr>
      </p:pic>
      <p:pic>
        <p:nvPicPr>
          <p:cNvPr id="18" name="Graphic 5">
            <a:extLst>
              <a:ext uri="{FF2B5EF4-FFF2-40B4-BE49-F238E27FC236}">
                <a16:creationId xmlns:a16="http://schemas.microsoft.com/office/drawing/2014/main" id="{A2729A2D-8F46-4812-9252-85BE42083A8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600908" y="3674558"/>
            <a:ext cx="419539" cy="245242"/>
          </a:xfrm>
          <a:prstGeom prst="rect">
            <a:avLst/>
          </a:prstGeom>
        </p:spPr>
      </p:pic>
      <p:pic>
        <p:nvPicPr>
          <p:cNvPr id="19" name="Graphic 6">
            <a:extLst>
              <a:ext uri="{FF2B5EF4-FFF2-40B4-BE49-F238E27FC236}">
                <a16:creationId xmlns:a16="http://schemas.microsoft.com/office/drawing/2014/main" id="{D56EC78B-92A8-44B5-8E9F-9487C2B4B50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288909" y="3645509"/>
            <a:ext cx="677627" cy="303341"/>
          </a:xfrm>
          <a:prstGeom prst="rect">
            <a:avLst/>
          </a:prstGeom>
        </p:spPr>
      </p:pic>
      <p:pic>
        <p:nvPicPr>
          <p:cNvPr id="20" name="Graphic 7">
            <a:extLst>
              <a:ext uri="{FF2B5EF4-FFF2-40B4-BE49-F238E27FC236}">
                <a16:creationId xmlns:a16="http://schemas.microsoft.com/office/drawing/2014/main" id="{8FD8D7CC-B6EA-4A69-9E18-4558493AF52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260047" y="3658354"/>
            <a:ext cx="387132" cy="277650"/>
          </a:xfrm>
          <a:prstGeom prst="rect">
            <a:avLst/>
          </a:prstGeom>
        </p:spPr>
      </p:pic>
      <p:pic>
        <p:nvPicPr>
          <p:cNvPr id="21" name="Graphic 8">
            <a:extLst>
              <a:ext uri="{FF2B5EF4-FFF2-40B4-BE49-F238E27FC236}">
                <a16:creationId xmlns:a16="http://schemas.microsoft.com/office/drawing/2014/main" id="{419DD78D-33CB-44F9-9EA2-3D7360D99E57}"/>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9963636" y="3610036"/>
            <a:ext cx="251958" cy="374286"/>
          </a:xfrm>
          <a:prstGeom prst="rect">
            <a:avLst/>
          </a:prstGeom>
        </p:spPr>
      </p:pic>
      <p:pic>
        <p:nvPicPr>
          <p:cNvPr id="22" name="Graphic 9">
            <a:extLst>
              <a:ext uri="{FF2B5EF4-FFF2-40B4-BE49-F238E27FC236}">
                <a16:creationId xmlns:a16="http://schemas.microsoft.com/office/drawing/2014/main" id="{F47E3CF8-DFAB-4052-99C2-46E9ED6A7A9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0518940" y="3610036"/>
            <a:ext cx="516764" cy="374286"/>
          </a:xfrm>
          <a:prstGeom prst="rect">
            <a:avLst/>
          </a:prstGeom>
        </p:spPr>
      </p:pic>
      <p:pic>
        <p:nvPicPr>
          <p:cNvPr id="23" name="Graphic 10">
            <a:extLst>
              <a:ext uri="{FF2B5EF4-FFF2-40B4-BE49-F238E27FC236}">
                <a16:creationId xmlns:a16="http://schemas.microsoft.com/office/drawing/2014/main" id="{DD4D0937-7A87-4B3A-8049-EC86C551E5A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092416" y="4179937"/>
            <a:ext cx="316774" cy="374286"/>
          </a:xfrm>
          <a:prstGeom prst="rect">
            <a:avLst/>
          </a:prstGeom>
        </p:spPr>
      </p:pic>
      <p:pic>
        <p:nvPicPr>
          <p:cNvPr id="24" name="Graphic 11">
            <a:extLst>
              <a:ext uri="{FF2B5EF4-FFF2-40B4-BE49-F238E27FC236}">
                <a16:creationId xmlns:a16="http://schemas.microsoft.com/office/drawing/2014/main" id="{C54C11AD-FDD7-40FE-B0DE-A046E034CB9D}"/>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6902637" y="4179937"/>
            <a:ext cx="225679" cy="329620"/>
          </a:xfrm>
          <a:prstGeom prst="rect">
            <a:avLst/>
          </a:prstGeom>
        </p:spPr>
      </p:pic>
      <p:pic>
        <p:nvPicPr>
          <p:cNvPr id="25" name="Graphic 12">
            <a:extLst>
              <a:ext uri="{FF2B5EF4-FFF2-40B4-BE49-F238E27FC236}">
                <a16:creationId xmlns:a16="http://schemas.microsoft.com/office/drawing/2014/main" id="{6E91A53F-84C3-4C8A-95A2-423BA240EE00}"/>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7649226" y="4194282"/>
            <a:ext cx="322903" cy="400565"/>
          </a:xfrm>
          <a:prstGeom prst="rect">
            <a:avLst/>
          </a:prstGeom>
        </p:spPr>
      </p:pic>
      <p:pic>
        <p:nvPicPr>
          <p:cNvPr id="26" name="Graphic 13">
            <a:extLst>
              <a:ext uri="{FF2B5EF4-FFF2-40B4-BE49-F238E27FC236}">
                <a16:creationId xmlns:a16="http://schemas.microsoft.com/office/drawing/2014/main" id="{CDB3A4B3-C1DD-46B1-925D-067445F48747}"/>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8417953" y="4170727"/>
            <a:ext cx="419539" cy="271521"/>
          </a:xfrm>
          <a:prstGeom prst="rect">
            <a:avLst/>
          </a:prstGeom>
        </p:spPr>
      </p:pic>
      <p:pic>
        <p:nvPicPr>
          <p:cNvPr id="27" name="Graphic 14">
            <a:extLst>
              <a:ext uri="{FF2B5EF4-FFF2-40B4-BE49-F238E27FC236}">
                <a16:creationId xmlns:a16="http://schemas.microsoft.com/office/drawing/2014/main" id="{66B036C2-B552-4A65-AB17-73E6EF004380}"/>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9327634" y="4122086"/>
            <a:ext cx="251958" cy="341878"/>
          </a:xfrm>
          <a:prstGeom prst="rect">
            <a:avLst/>
          </a:prstGeom>
        </p:spPr>
      </p:pic>
      <p:pic>
        <p:nvPicPr>
          <p:cNvPr id="28" name="Graphic 15">
            <a:extLst>
              <a:ext uri="{FF2B5EF4-FFF2-40B4-BE49-F238E27FC236}">
                <a16:creationId xmlns:a16="http://schemas.microsoft.com/office/drawing/2014/main" id="{26F84693-74B3-491D-ADF0-ACDAB7577D1D}"/>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9928164" y="4125196"/>
            <a:ext cx="322903" cy="439102"/>
          </a:xfrm>
          <a:prstGeom prst="rect">
            <a:avLst/>
          </a:prstGeom>
        </p:spPr>
      </p:pic>
      <p:pic>
        <p:nvPicPr>
          <p:cNvPr id="29" name="Graphic 16">
            <a:extLst>
              <a:ext uri="{FF2B5EF4-FFF2-40B4-BE49-F238E27FC236}">
                <a16:creationId xmlns:a16="http://schemas.microsoft.com/office/drawing/2014/main" id="{ABE35D2D-3C38-40F6-B355-114A4D781B52}"/>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10522005" y="4220736"/>
            <a:ext cx="510635" cy="277650"/>
          </a:xfrm>
          <a:prstGeom prst="rect">
            <a:avLst/>
          </a:prstGeom>
        </p:spPr>
      </p:pic>
      <p:pic>
        <p:nvPicPr>
          <p:cNvPr id="30" name="Graphic 17">
            <a:extLst>
              <a:ext uri="{FF2B5EF4-FFF2-40B4-BE49-F238E27FC236}">
                <a16:creationId xmlns:a16="http://schemas.microsoft.com/office/drawing/2014/main" id="{4ED0C9C3-5326-42D1-8BEA-7CBAE768FBDC}"/>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6108620" y="4732483"/>
            <a:ext cx="284366" cy="341878"/>
          </a:xfrm>
          <a:prstGeom prst="rect">
            <a:avLst/>
          </a:prstGeom>
        </p:spPr>
      </p:pic>
      <p:pic>
        <p:nvPicPr>
          <p:cNvPr id="31" name="Graphic 18">
            <a:extLst>
              <a:ext uri="{FF2B5EF4-FFF2-40B4-BE49-F238E27FC236}">
                <a16:creationId xmlns:a16="http://schemas.microsoft.com/office/drawing/2014/main" id="{1C8F787B-29FD-4A92-B42B-1A54C3A8BE0C}"/>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6889497" y="4719605"/>
            <a:ext cx="251958" cy="374286"/>
          </a:xfrm>
          <a:prstGeom prst="rect">
            <a:avLst/>
          </a:prstGeom>
        </p:spPr>
      </p:pic>
      <p:pic>
        <p:nvPicPr>
          <p:cNvPr id="32" name="Graphic 19">
            <a:extLst>
              <a:ext uri="{FF2B5EF4-FFF2-40B4-BE49-F238E27FC236}">
                <a16:creationId xmlns:a16="http://schemas.microsoft.com/office/drawing/2014/main" id="{3C70C4AD-65DA-4AE4-85D9-EC53B22E8BC3}"/>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6108620" y="5243569"/>
            <a:ext cx="284366" cy="335749"/>
          </a:xfrm>
          <a:prstGeom prst="rect">
            <a:avLst/>
          </a:prstGeom>
        </p:spPr>
      </p:pic>
      <p:pic>
        <p:nvPicPr>
          <p:cNvPr id="33" name="Graphic 20">
            <a:extLst>
              <a:ext uri="{FF2B5EF4-FFF2-40B4-BE49-F238E27FC236}">
                <a16:creationId xmlns:a16="http://schemas.microsoft.com/office/drawing/2014/main" id="{268DB4C9-839A-4760-A02E-B64AD9FCB3BA}"/>
              </a:ext>
            </a:extLst>
          </p:cNvPr>
          <p:cNvPicPr>
            <a:picLocks noChangeAspect="1"/>
          </p:cNvPicPr>
          <p:nvPr userDrawn="1"/>
        </p:nvPicPr>
        <p:blipFill>
          <a:blip r:embed="rId36">
            <a:extLst>
              <a:ext uri="{96DAC541-7B7A-43D3-8B79-37D633B846F1}">
                <asvg:svgBlip xmlns:asvg="http://schemas.microsoft.com/office/drawing/2016/SVG/main" r:embed="rId37"/>
              </a:ext>
            </a:extLst>
          </a:blip>
          <a:stretch>
            <a:fillRect/>
          </a:stretch>
        </p:blipFill>
        <p:spPr>
          <a:xfrm>
            <a:off x="8441083" y="5792506"/>
            <a:ext cx="478226" cy="335749"/>
          </a:xfrm>
          <a:prstGeom prst="rect">
            <a:avLst/>
          </a:prstGeom>
        </p:spPr>
      </p:pic>
      <p:pic>
        <p:nvPicPr>
          <p:cNvPr id="34" name="Graphic 21">
            <a:extLst>
              <a:ext uri="{FF2B5EF4-FFF2-40B4-BE49-F238E27FC236}">
                <a16:creationId xmlns:a16="http://schemas.microsoft.com/office/drawing/2014/main" id="{0EA6CA46-45D9-40E5-B2A7-DFC9F467874F}"/>
              </a:ext>
            </a:extLst>
          </p:cNvPr>
          <p:cNvPicPr>
            <a:picLocks noChangeAspect="1"/>
          </p:cNvPicPr>
          <p:nvPr userDrawn="1"/>
        </p:nvPicPr>
        <p:blipFill>
          <a:blip r:embed="rId38">
            <a:extLst>
              <a:ext uri="{96DAC541-7B7A-43D3-8B79-37D633B846F1}">
                <asvg:svgBlip xmlns:asvg="http://schemas.microsoft.com/office/drawing/2016/SVG/main" r:embed="rId39"/>
              </a:ext>
            </a:extLst>
          </a:blip>
          <a:stretch>
            <a:fillRect/>
          </a:stretch>
        </p:blipFill>
        <p:spPr>
          <a:xfrm>
            <a:off x="10542575" y="5355010"/>
            <a:ext cx="469494" cy="306279"/>
          </a:xfrm>
          <a:prstGeom prst="rect">
            <a:avLst/>
          </a:prstGeom>
        </p:spPr>
      </p:pic>
      <p:pic>
        <p:nvPicPr>
          <p:cNvPr id="35" name="Graphic 22">
            <a:extLst>
              <a:ext uri="{FF2B5EF4-FFF2-40B4-BE49-F238E27FC236}">
                <a16:creationId xmlns:a16="http://schemas.microsoft.com/office/drawing/2014/main" id="{2F0DFEBE-4AFD-4236-B58E-AEC49830AAAE}"/>
              </a:ext>
            </a:extLst>
          </p:cNvPr>
          <p:cNvPicPr>
            <a:picLocks noChangeAspect="1"/>
          </p:cNvPicPr>
          <p:nvPr userDrawn="1"/>
        </p:nvPicPr>
        <p:blipFill>
          <a:blip r:embed="rId40">
            <a:extLst>
              <a:ext uri="{96DAC541-7B7A-43D3-8B79-37D633B846F1}">
                <asvg:svgBlip xmlns:asvg="http://schemas.microsoft.com/office/drawing/2016/SVG/main" r:embed="rId41"/>
              </a:ext>
            </a:extLst>
          </a:blip>
          <a:stretch>
            <a:fillRect/>
          </a:stretch>
        </p:blipFill>
        <p:spPr>
          <a:xfrm>
            <a:off x="8514883" y="4666234"/>
            <a:ext cx="225679" cy="335749"/>
          </a:xfrm>
          <a:prstGeom prst="rect">
            <a:avLst/>
          </a:prstGeom>
        </p:spPr>
      </p:pic>
      <p:pic>
        <p:nvPicPr>
          <p:cNvPr id="43" name="Graphic 23">
            <a:extLst>
              <a:ext uri="{FF2B5EF4-FFF2-40B4-BE49-F238E27FC236}">
                <a16:creationId xmlns:a16="http://schemas.microsoft.com/office/drawing/2014/main" id="{459E043C-F7E5-4911-A75F-39C1FAE7B0BD}"/>
              </a:ext>
            </a:extLst>
          </p:cNvPr>
          <p:cNvPicPr>
            <a:picLocks noChangeAspect="1"/>
          </p:cNvPicPr>
          <p:nvPr userDrawn="1"/>
        </p:nvPicPr>
        <p:blipFill>
          <a:blip r:embed="rId42">
            <a:extLst>
              <a:ext uri="{96DAC541-7B7A-43D3-8B79-37D633B846F1}">
                <asvg:svgBlip xmlns:asvg="http://schemas.microsoft.com/office/drawing/2016/SVG/main" r:embed="rId43"/>
              </a:ext>
            </a:extLst>
          </a:blip>
          <a:stretch>
            <a:fillRect/>
          </a:stretch>
        </p:blipFill>
        <p:spPr>
          <a:xfrm>
            <a:off x="9976777" y="4646710"/>
            <a:ext cx="201246" cy="524080"/>
          </a:xfrm>
          <a:prstGeom prst="rect">
            <a:avLst/>
          </a:prstGeom>
        </p:spPr>
      </p:pic>
      <p:pic>
        <p:nvPicPr>
          <p:cNvPr id="44" name="Graphic 24">
            <a:extLst>
              <a:ext uri="{FF2B5EF4-FFF2-40B4-BE49-F238E27FC236}">
                <a16:creationId xmlns:a16="http://schemas.microsoft.com/office/drawing/2014/main" id="{802563D1-59A8-44EE-ADCE-32AEFE9B51F7}"/>
              </a:ext>
            </a:extLst>
          </p:cNvPr>
          <p:cNvPicPr>
            <a:picLocks noChangeAspect="1"/>
          </p:cNvPicPr>
          <p:nvPr userDrawn="1"/>
        </p:nvPicPr>
        <p:blipFill>
          <a:blip r:embed="rId44">
            <a:extLst>
              <a:ext uri="{96DAC541-7B7A-43D3-8B79-37D633B846F1}">
                <asvg:svgBlip xmlns:asvg="http://schemas.microsoft.com/office/drawing/2016/SVG/main" r:embed="rId45"/>
              </a:ext>
            </a:extLst>
          </a:blip>
          <a:stretch>
            <a:fillRect/>
          </a:stretch>
        </p:blipFill>
        <p:spPr>
          <a:xfrm>
            <a:off x="10503030" y="4806823"/>
            <a:ext cx="548584" cy="277650"/>
          </a:xfrm>
          <a:prstGeom prst="rect">
            <a:avLst/>
          </a:prstGeom>
        </p:spPr>
      </p:pic>
      <p:pic>
        <p:nvPicPr>
          <p:cNvPr id="47" name="Graphic 25">
            <a:extLst>
              <a:ext uri="{FF2B5EF4-FFF2-40B4-BE49-F238E27FC236}">
                <a16:creationId xmlns:a16="http://schemas.microsoft.com/office/drawing/2014/main" id="{03948F02-09F9-4439-B2CD-B2FA58FF24B6}"/>
              </a:ext>
            </a:extLst>
          </p:cNvPr>
          <p:cNvPicPr>
            <a:picLocks noChangeAspect="1"/>
          </p:cNvPicPr>
          <p:nvPr userDrawn="1"/>
        </p:nvPicPr>
        <p:blipFill>
          <a:blip r:embed="rId46">
            <a:extLst>
              <a:ext uri="{96DAC541-7B7A-43D3-8B79-37D633B846F1}">
                <asvg:svgBlip xmlns:asvg="http://schemas.microsoft.com/office/drawing/2016/SVG/main" r:embed="rId47"/>
              </a:ext>
            </a:extLst>
          </a:blip>
          <a:stretch>
            <a:fillRect/>
          </a:stretch>
        </p:blipFill>
        <p:spPr>
          <a:xfrm>
            <a:off x="7571564" y="4757907"/>
            <a:ext cx="478226" cy="341878"/>
          </a:xfrm>
          <a:prstGeom prst="rect">
            <a:avLst/>
          </a:prstGeom>
        </p:spPr>
      </p:pic>
      <p:pic>
        <p:nvPicPr>
          <p:cNvPr id="48" name="Graphic 26">
            <a:extLst>
              <a:ext uri="{FF2B5EF4-FFF2-40B4-BE49-F238E27FC236}">
                <a16:creationId xmlns:a16="http://schemas.microsoft.com/office/drawing/2014/main" id="{CDEB9106-9B5C-4CB4-B252-D3085DD0F2E1}"/>
              </a:ext>
            </a:extLst>
          </p:cNvPr>
          <p:cNvPicPr>
            <a:picLocks noChangeAspect="1"/>
          </p:cNvPicPr>
          <p:nvPr userDrawn="1"/>
        </p:nvPicPr>
        <p:blipFill>
          <a:blip r:embed="rId48">
            <a:extLst>
              <a:ext uri="{96DAC541-7B7A-43D3-8B79-37D633B846F1}">
                <asvg:svgBlip xmlns:asvg="http://schemas.microsoft.com/office/drawing/2016/SVG/main" r:embed="rId49"/>
              </a:ext>
            </a:extLst>
          </a:blip>
          <a:stretch>
            <a:fillRect/>
          </a:stretch>
        </p:blipFill>
        <p:spPr>
          <a:xfrm>
            <a:off x="6889497" y="5242226"/>
            <a:ext cx="251958" cy="341878"/>
          </a:xfrm>
          <a:prstGeom prst="rect">
            <a:avLst/>
          </a:prstGeom>
        </p:spPr>
      </p:pic>
      <p:pic>
        <p:nvPicPr>
          <p:cNvPr id="49" name="Graphic 27">
            <a:extLst>
              <a:ext uri="{FF2B5EF4-FFF2-40B4-BE49-F238E27FC236}">
                <a16:creationId xmlns:a16="http://schemas.microsoft.com/office/drawing/2014/main" id="{8A13D815-D1C5-4AA8-A860-35697741B635}"/>
              </a:ext>
            </a:extLst>
          </p:cNvPr>
          <p:cNvPicPr>
            <a:picLocks noChangeAspect="1"/>
          </p:cNvPicPr>
          <p:nvPr userDrawn="1"/>
        </p:nvPicPr>
        <p:blipFill>
          <a:blip r:embed="rId50">
            <a:extLst>
              <a:ext uri="{96DAC541-7B7A-43D3-8B79-37D633B846F1}">
                <asvg:svgBlip xmlns:asvg="http://schemas.microsoft.com/office/drawing/2016/SVG/main" r:embed="rId51"/>
              </a:ext>
            </a:extLst>
          </a:blip>
          <a:stretch>
            <a:fillRect/>
          </a:stretch>
        </p:blipFill>
        <p:spPr>
          <a:xfrm>
            <a:off x="8447002" y="5246059"/>
            <a:ext cx="361440" cy="341878"/>
          </a:xfrm>
          <a:prstGeom prst="rect">
            <a:avLst/>
          </a:prstGeom>
        </p:spPr>
      </p:pic>
      <p:pic>
        <p:nvPicPr>
          <p:cNvPr id="50" name="Graphic 28">
            <a:extLst>
              <a:ext uri="{FF2B5EF4-FFF2-40B4-BE49-F238E27FC236}">
                <a16:creationId xmlns:a16="http://schemas.microsoft.com/office/drawing/2014/main" id="{52398C77-68A1-4454-A6C9-1596742738AB}"/>
              </a:ext>
            </a:extLst>
          </p:cNvPr>
          <p:cNvPicPr>
            <a:picLocks noChangeAspect="1"/>
          </p:cNvPicPr>
          <p:nvPr userDrawn="1"/>
        </p:nvPicPr>
        <p:blipFill>
          <a:blip r:embed="rId52">
            <a:extLst>
              <a:ext uri="{96DAC541-7B7A-43D3-8B79-37D633B846F1}">
                <asvg:svgBlip xmlns:asvg="http://schemas.microsoft.com/office/drawing/2016/SVG/main" r:embed="rId53"/>
              </a:ext>
            </a:extLst>
          </a:blip>
          <a:stretch>
            <a:fillRect/>
          </a:stretch>
        </p:blipFill>
        <p:spPr>
          <a:xfrm>
            <a:off x="9218739" y="5821555"/>
            <a:ext cx="445818" cy="277650"/>
          </a:xfrm>
          <a:prstGeom prst="rect">
            <a:avLst/>
          </a:prstGeom>
        </p:spPr>
      </p:pic>
      <p:pic>
        <p:nvPicPr>
          <p:cNvPr id="51" name="Graphic 29">
            <a:extLst>
              <a:ext uri="{FF2B5EF4-FFF2-40B4-BE49-F238E27FC236}">
                <a16:creationId xmlns:a16="http://schemas.microsoft.com/office/drawing/2014/main" id="{E3A3D56E-3BA3-4E88-BF44-175D5453B90A}"/>
              </a:ext>
            </a:extLst>
          </p:cNvPr>
          <p:cNvPicPr>
            <a:picLocks noChangeAspect="1"/>
          </p:cNvPicPr>
          <p:nvPr userDrawn="1"/>
        </p:nvPicPr>
        <p:blipFill>
          <a:blip r:embed="rId54">
            <a:extLst>
              <a:ext uri="{96DAC541-7B7A-43D3-8B79-37D633B846F1}">
                <asvg:svgBlip xmlns:asvg="http://schemas.microsoft.com/office/drawing/2016/SVG/main" r:embed="rId55"/>
              </a:ext>
            </a:extLst>
          </a:blip>
          <a:stretch>
            <a:fillRect/>
          </a:stretch>
        </p:blipFill>
        <p:spPr>
          <a:xfrm>
            <a:off x="9322471" y="5279644"/>
            <a:ext cx="219550" cy="341878"/>
          </a:xfrm>
          <a:prstGeom prst="rect">
            <a:avLst/>
          </a:prstGeom>
        </p:spPr>
      </p:pic>
      <p:pic>
        <p:nvPicPr>
          <p:cNvPr id="52" name="Graphic 30">
            <a:extLst>
              <a:ext uri="{FF2B5EF4-FFF2-40B4-BE49-F238E27FC236}">
                <a16:creationId xmlns:a16="http://schemas.microsoft.com/office/drawing/2014/main" id="{79AD3C38-A374-44C1-8273-0AB2CA524F63}"/>
              </a:ext>
            </a:extLst>
          </p:cNvPr>
          <p:cNvPicPr>
            <a:picLocks noChangeAspect="1"/>
          </p:cNvPicPr>
          <p:nvPr userDrawn="1"/>
        </p:nvPicPr>
        <p:blipFill>
          <a:blip r:embed="rId56">
            <a:extLst>
              <a:ext uri="{96DAC541-7B7A-43D3-8B79-37D633B846F1}">
                <asvg:svgBlip xmlns:asvg="http://schemas.microsoft.com/office/drawing/2016/SVG/main" r:embed="rId57"/>
              </a:ext>
            </a:extLst>
          </a:blip>
          <a:stretch>
            <a:fillRect/>
          </a:stretch>
        </p:blipFill>
        <p:spPr>
          <a:xfrm>
            <a:off x="9863642" y="5293132"/>
            <a:ext cx="451947" cy="368157"/>
          </a:xfrm>
          <a:prstGeom prst="rect">
            <a:avLst/>
          </a:prstGeom>
        </p:spPr>
      </p:pic>
      <p:pic>
        <p:nvPicPr>
          <p:cNvPr id="53" name="Graphic 31">
            <a:extLst>
              <a:ext uri="{FF2B5EF4-FFF2-40B4-BE49-F238E27FC236}">
                <a16:creationId xmlns:a16="http://schemas.microsoft.com/office/drawing/2014/main" id="{DD71A8F4-3187-44CD-9EFA-B926EC74726A}"/>
              </a:ext>
            </a:extLst>
          </p:cNvPr>
          <p:cNvPicPr>
            <a:picLocks noChangeAspect="1"/>
          </p:cNvPicPr>
          <p:nvPr userDrawn="1"/>
        </p:nvPicPr>
        <p:blipFill>
          <a:blip r:embed="rId58">
            <a:extLst>
              <a:ext uri="{96DAC541-7B7A-43D3-8B79-37D633B846F1}">
                <asvg:svgBlip xmlns:asvg="http://schemas.microsoft.com/office/drawing/2016/SVG/main" r:embed="rId59"/>
              </a:ext>
            </a:extLst>
          </a:blip>
          <a:stretch>
            <a:fillRect/>
          </a:stretch>
        </p:blipFill>
        <p:spPr>
          <a:xfrm>
            <a:off x="6741185" y="5727984"/>
            <a:ext cx="548583" cy="464793"/>
          </a:xfrm>
          <a:prstGeom prst="rect">
            <a:avLst/>
          </a:prstGeom>
        </p:spPr>
      </p:pic>
      <p:pic>
        <p:nvPicPr>
          <p:cNvPr id="54" name="Graphic 32">
            <a:extLst>
              <a:ext uri="{FF2B5EF4-FFF2-40B4-BE49-F238E27FC236}">
                <a16:creationId xmlns:a16="http://schemas.microsoft.com/office/drawing/2014/main" id="{B1966177-AB56-49B6-82C8-973CEB093C91}"/>
              </a:ext>
            </a:extLst>
          </p:cNvPr>
          <p:cNvPicPr>
            <a:picLocks noChangeAspect="1"/>
          </p:cNvPicPr>
          <p:nvPr userDrawn="1"/>
        </p:nvPicPr>
        <p:blipFill>
          <a:blip r:embed="rId60">
            <a:extLst>
              <a:ext uri="{96DAC541-7B7A-43D3-8B79-37D633B846F1}">
                <asvg:svgBlip xmlns:asvg="http://schemas.microsoft.com/office/drawing/2016/SVG/main" r:embed="rId61"/>
              </a:ext>
            </a:extLst>
          </a:blip>
          <a:stretch>
            <a:fillRect/>
          </a:stretch>
        </p:blipFill>
        <p:spPr>
          <a:xfrm>
            <a:off x="7710683" y="5250405"/>
            <a:ext cx="199989" cy="374286"/>
          </a:xfrm>
          <a:prstGeom prst="rect">
            <a:avLst/>
          </a:prstGeom>
        </p:spPr>
      </p:pic>
      <p:pic>
        <p:nvPicPr>
          <p:cNvPr id="55" name="Graphic 33">
            <a:extLst>
              <a:ext uri="{FF2B5EF4-FFF2-40B4-BE49-F238E27FC236}">
                <a16:creationId xmlns:a16="http://schemas.microsoft.com/office/drawing/2014/main" id="{6800BF61-0E77-43FB-9F2A-11505B288FE4}"/>
              </a:ext>
            </a:extLst>
          </p:cNvPr>
          <p:cNvPicPr>
            <a:picLocks noChangeAspect="1"/>
          </p:cNvPicPr>
          <p:nvPr userDrawn="1"/>
        </p:nvPicPr>
        <p:blipFill>
          <a:blip r:embed="rId62">
            <a:extLst>
              <a:ext uri="{96DAC541-7B7A-43D3-8B79-37D633B846F1}">
                <asvg:svgBlip xmlns:asvg="http://schemas.microsoft.com/office/drawing/2016/SVG/main" r:embed="rId63"/>
              </a:ext>
            </a:extLst>
          </a:blip>
          <a:stretch>
            <a:fillRect/>
          </a:stretch>
        </p:blipFill>
        <p:spPr>
          <a:xfrm>
            <a:off x="7603972" y="5811774"/>
            <a:ext cx="413410" cy="297212"/>
          </a:xfrm>
          <a:prstGeom prst="rect">
            <a:avLst/>
          </a:prstGeom>
        </p:spPr>
      </p:pic>
      <p:pic>
        <p:nvPicPr>
          <p:cNvPr id="56" name="Graphic 34">
            <a:extLst>
              <a:ext uri="{FF2B5EF4-FFF2-40B4-BE49-F238E27FC236}">
                <a16:creationId xmlns:a16="http://schemas.microsoft.com/office/drawing/2014/main" id="{1F5D698D-ACC6-40DD-8101-E4862F0D2CDE}"/>
              </a:ext>
            </a:extLst>
          </p:cNvPr>
          <p:cNvPicPr>
            <a:picLocks noChangeAspect="1"/>
          </p:cNvPicPr>
          <p:nvPr userDrawn="1"/>
        </p:nvPicPr>
        <p:blipFill>
          <a:blip r:embed="rId64">
            <a:extLst>
              <a:ext uri="{96DAC541-7B7A-43D3-8B79-37D633B846F1}">
                <asvg:svgBlip xmlns:asvg="http://schemas.microsoft.com/office/drawing/2016/SVG/main" r:embed="rId65"/>
              </a:ext>
            </a:extLst>
          </a:blip>
          <a:stretch>
            <a:fillRect/>
          </a:stretch>
        </p:blipFill>
        <p:spPr>
          <a:xfrm>
            <a:off x="6041034" y="5808710"/>
            <a:ext cx="419539" cy="303341"/>
          </a:xfrm>
          <a:prstGeom prst="rect">
            <a:avLst/>
          </a:prstGeom>
        </p:spPr>
      </p:pic>
      <p:pic>
        <p:nvPicPr>
          <p:cNvPr id="57" name="Graphic 35">
            <a:extLst>
              <a:ext uri="{FF2B5EF4-FFF2-40B4-BE49-F238E27FC236}">
                <a16:creationId xmlns:a16="http://schemas.microsoft.com/office/drawing/2014/main" id="{2B239064-EF3A-4EDE-88EC-B178E7C44156}"/>
              </a:ext>
            </a:extLst>
          </p:cNvPr>
          <p:cNvPicPr>
            <a:picLocks noChangeAspect="1"/>
          </p:cNvPicPr>
          <p:nvPr userDrawn="1"/>
        </p:nvPicPr>
        <p:blipFill>
          <a:blip r:embed="rId66">
            <a:extLst>
              <a:ext uri="{96DAC541-7B7A-43D3-8B79-37D633B846F1}">
                <asvg:svgBlip xmlns:asvg="http://schemas.microsoft.com/office/drawing/2016/SVG/main" r:embed="rId67"/>
              </a:ext>
            </a:extLst>
          </a:blip>
          <a:stretch>
            <a:fillRect/>
          </a:stretch>
        </p:blipFill>
        <p:spPr>
          <a:xfrm>
            <a:off x="9340775" y="4634068"/>
            <a:ext cx="201246" cy="524080"/>
          </a:xfrm>
          <a:prstGeom prst="rect">
            <a:avLst/>
          </a:prstGeom>
        </p:spPr>
      </p:pic>
      <p:sp>
        <p:nvSpPr>
          <p:cNvPr id="60" name="Text Placeholder 3">
            <a:extLst>
              <a:ext uri="{FF2B5EF4-FFF2-40B4-BE49-F238E27FC236}">
                <a16:creationId xmlns:a16="http://schemas.microsoft.com/office/drawing/2014/main" id="{E7412E52-1E39-4D12-91A8-A68334EEB21F}"/>
              </a:ext>
            </a:extLst>
          </p:cNvPr>
          <p:cNvSpPr>
            <a:spLocks noGrp="1"/>
          </p:cNvSpPr>
          <p:nvPr>
            <p:ph type="body" sz="half" idx="14" hasCustomPrompt="1"/>
          </p:nvPr>
        </p:nvSpPr>
        <p:spPr>
          <a:xfrm>
            <a:off x="1246171" y="2591664"/>
            <a:ext cx="10107627" cy="726483"/>
          </a:xfrm>
          <a:noFill/>
        </p:spPr>
        <p:txBody>
          <a:bodyPr lIns="274320" tIns="182880" rIns="274320" bIns="274320" anchor="b">
            <a:normAutofit/>
          </a:bodyPr>
          <a:lstStyle>
            <a:lvl1pPr marL="171450" indent="-171450">
              <a:lnSpc>
                <a:spcPct val="150000"/>
              </a:lnSpc>
              <a:buFont typeface="Arial" panose="020B0604020202020204" pitchFamily="34" charset="0"/>
              <a:buChar char="•"/>
              <a:defRPr sz="12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dirty="0">
                <a:solidFill>
                  <a:schemeClr val="tx2"/>
                </a:solidFill>
              </a:rPr>
              <a:t>The color scheme should be saved in the template, but the colors are below for reference. They are in order of use. Red should be used sparingly and mostly with a dark background.</a:t>
            </a:r>
          </a:p>
        </p:txBody>
      </p:sp>
    </p:spTree>
    <p:extLst>
      <p:ext uri="{BB962C8B-B14F-4D97-AF65-F5344CB8AC3E}">
        <p14:creationId xmlns:p14="http://schemas.microsoft.com/office/powerpoint/2010/main" val="2899888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77DA4E-6FB0-4B7E-ABD3-146D58F402F4}" type="datetime4">
              <a:rPr lang="en-US" smtClean="0"/>
              <a:t>April 4,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33916071"/>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46172" y="1825625"/>
            <a:ext cx="477362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D63830-98AC-47B3-9FED-FA5372A37E54}" type="datetime4">
              <a:rPr lang="en-US" smtClean="0"/>
              <a:t>April 4,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2908493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46172" y="1825625"/>
            <a:ext cx="477362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D63830-98AC-47B3-9FED-FA5372A37E54}" type="datetime4">
              <a:rPr lang="en-US" smtClean="0"/>
              <a:t>April 4,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224030186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B22F18-395A-4383-9EAE-69B676F16351}" type="datetime4">
              <a:rPr lang="en-US" smtClean="0"/>
              <a:t>April 4, 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4267765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B22F18-395A-4383-9EAE-69B676F16351}" type="datetime4">
              <a:rPr lang="en-US" smtClean="0"/>
              <a:t>April 4, 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212484181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D34AE1-AD77-486F-9176-A280657F4FFC}" type="datetime4">
              <a:rPr lang="en-US" smtClean="0"/>
              <a:t>April 4, 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244884146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D34AE1-AD77-486F-9176-A280657F4FFC}" type="datetime4">
              <a:rPr lang="en-US" smtClean="0"/>
              <a:t>April 4, 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2762341720"/>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F0B99-4617-4662-A45F-564EF38D5E07}" type="datetime4">
              <a:rPr lang="en-US" smtClean="0"/>
              <a:t>April 4,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4081463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bg>
      <p:bgRef idx="1001">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F0B99-4617-4662-A45F-564EF38D5E07}" type="datetime4">
              <a:rPr lang="en-US" smtClean="0"/>
              <a:t>April 4,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121216885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4457"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445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00F7A2-95E9-4030-93C1-BF6A61170400}" type="datetime4">
              <a:rPr lang="en-US" smtClean="0"/>
              <a:t>April 4,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3021863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DBAC03-3F42-4F55-B070-FD8722143A5C}"/>
              </a:ext>
            </a:extLst>
          </p:cNvPr>
          <p:cNvSpPr/>
          <p:nvPr userDrawn="1"/>
        </p:nvSpPr>
        <p:spPr>
          <a:xfrm>
            <a:off x="0" y="0"/>
            <a:ext cx="12192000" cy="685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bg1"/>
              </a:solidFill>
            </a:endParaRPr>
          </a:p>
        </p:txBody>
      </p:sp>
      <p:sp>
        <p:nvSpPr>
          <p:cNvPr id="6" name="Freeform 5"/>
          <p:cNvSpPr/>
          <p:nvPr userDrawn="1"/>
        </p:nvSpPr>
        <p:spPr>
          <a:xfrm>
            <a:off x="3455500" y="5700156"/>
            <a:ext cx="5281001" cy="216452"/>
          </a:xfrm>
          <a:custGeom>
            <a:avLst/>
            <a:gdLst/>
            <a:ahLst/>
            <a:cxnLst/>
            <a:rect l="l" t="t" r="r" b="b"/>
            <a:pathLst>
              <a:path w="4048901" h="165952">
                <a:moveTo>
                  <a:pt x="4026013" y="123673"/>
                </a:moveTo>
                <a:cubicBezTo>
                  <a:pt x="4033669" y="123888"/>
                  <a:pt x="4039402" y="126042"/>
                  <a:pt x="4043211" y="130133"/>
                </a:cubicBezTo>
                <a:cubicBezTo>
                  <a:pt x="4047021" y="134225"/>
                  <a:pt x="4048918" y="138963"/>
                  <a:pt x="4048901" y="144347"/>
                </a:cubicBezTo>
                <a:cubicBezTo>
                  <a:pt x="4048885" y="149731"/>
                  <a:pt x="4046967" y="154468"/>
                  <a:pt x="4043147" y="158560"/>
                </a:cubicBezTo>
                <a:cubicBezTo>
                  <a:pt x="4039327" y="162652"/>
                  <a:pt x="4033616" y="164805"/>
                  <a:pt x="4026013" y="165021"/>
                </a:cubicBezTo>
                <a:cubicBezTo>
                  <a:pt x="4018523" y="164805"/>
                  <a:pt x="4012886" y="162652"/>
                  <a:pt x="4009104" y="158560"/>
                </a:cubicBezTo>
                <a:cubicBezTo>
                  <a:pt x="4005321" y="154468"/>
                  <a:pt x="4003414" y="149731"/>
                  <a:pt x="4003381" y="144347"/>
                </a:cubicBezTo>
                <a:cubicBezTo>
                  <a:pt x="4003349" y="138963"/>
                  <a:pt x="4005214" y="134225"/>
                  <a:pt x="4008975" y="130133"/>
                </a:cubicBezTo>
                <a:cubicBezTo>
                  <a:pt x="4012736" y="126042"/>
                  <a:pt x="4018415" y="123888"/>
                  <a:pt x="4026013" y="123673"/>
                </a:cubicBezTo>
                <a:close/>
                <a:moveTo>
                  <a:pt x="1806688" y="123673"/>
                </a:moveTo>
                <a:cubicBezTo>
                  <a:pt x="1814344" y="123888"/>
                  <a:pt x="1820077" y="126042"/>
                  <a:pt x="1823886" y="130133"/>
                </a:cubicBezTo>
                <a:cubicBezTo>
                  <a:pt x="1827696" y="134225"/>
                  <a:pt x="1829592" y="138963"/>
                  <a:pt x="1829576" y="144347"/>
                </a:cubicBezTo>
                <a:cubicBezTo>
                  <a:pt x="1829560" y="149731"/>
                  <a:pt x="1827642" y="154468"/>
                  <a:pt x="1823822" y="158560"/>
                </a:cubicBezTo>
                <a:cubicBezTo>
                  <a:pt x="1820002" y="162652"/>
                  <a:pt x="1814291" y="164805"/>
                  <a:pt x="1806688" y="165021"/>
                </a:cubicBezTo>
                <a:cubicBezTo>
                  <a:pt x="1799198" y="164805"/>
                  <a:pt x="1793561" y="162652"/>
                  <a:pt x="1789779" y="158560"/>
                </a:cubicBezTo>
                <a:cubicBezTo>
                  <a:pt x="1785996" y="154468"/>
                  <a:pt x="1784089" y="149731"/>
                  <a:pt x="1784056" y="144347"/>
                </a:cubicBezTo>
                <a:cubicBezTo>
                  <a:pt x="1784024" y="138963"/>
                  <a:pt x="1785889" y="134225"/>
                  <a:pt x="1789650" y="130133"/>
                </a:cubicBezTo>
                <a:cubicBezTo>
                  <a:pt x="1793411" y="126042"/>
                  <a:pt x="1799091" y="123888"/>
                  <a:pt x="1806688" y="123673"/>
                </a:cubicBezTo>
                <a:close/>
                <a:moveTo>
                  <a:pt x="1959074" y="97584"/>
                </a:moveTo>
                <a:lnTo>
                  <a:pt x="1959074" y="128016"/>
                </a:lnTo>
                <a:lnTo>
                  <a:pt x="1997269" y="128016"/>
                </a:lnTo>
                <a:cubicBezTo>
                  <a:pt x="2002978" y="127945"/>
                  <a:pt x="2007228" y="126543"/>
                  <a:pt x="2010020" y="123812"/>
                </a:cubicBezTo>
                <a:cubicBezTo>
                  <a:pt x="2012813" y="121080"/>
                  <a:pt x="2014204" y="117448"/>
                  <a:pt x="2014195" y="112914"/>
                </a:cubicBezTo>
                <a:cubicBezTo>
                  <a:pt x="2014190" y="108471"/>
                  <a:pt x="2012770" y="104829"/>
                  <a:pt x="2009935" y="101988"/>
                </a:cubicBezTo>
                <a:cubicBezTo>
                  <a:pt x="2007100" y="99147"/>
                  <a:pt x="2002878" y="97679"/>
                  <a:pt x="1997269" y="97584"/>
                </a:cubicBezTo>
                <a:close/>
                <a:moveTo>
                  <a:pt x="3607217" y="82268"/>
                </a:moveTo>
                <a:cubicBezTo>
                  <a:pt x="3599741" y="82482"/>
                  <a:pt x="3593994" y="84969"/>
                  <a:pt x="3589976" y="89730"/>
                </a:cubicBezTo>
                <a:cubicBezTo>
                  <a:pt x="3585959" y="94491"/>
                  <a:pt x="3583929" y="100237"/>
                  <a:pt x="3583886" y="106971"/>
                </a:cubicBezTo>
                <a:cubicBezTo>
                  <a:pt x="3583929" y="113695"/>
                  <a:pt x="3585959" y="119403"/>
                  <a:pt x="3589976" y="124097"/>
                </a:cubicBezTo>
                <a:cubicBezTo>
                  <a:pt x="3593994" y="128791"/>
                  <a:pt x="3599741" y="131240"/>
                  <a:pt x="3607217" y="131445"/>
                </a:cubicBezTo>
                <a:cubicBezTo>
                  <a:pt x="3614394" y="131283"/>
                  <a:pt x="3620056" y="128920"/>
                  <a:pt x="3624201" y="124354"/>
                </a:cubicBezTo>
                <a:cubicBezTo>
                  <a:pt x="3628348" y="119789"/>
                  <a:pt x="3630463" y="113995"/>
                  <a:pt x="3630549" y="106971"/>
                </a:cubicBezTo>
                <a:cubicBezTo>
                  <a:pt x="3630506" y="100237"/>
                  <a:pt x="3628476" y="94491"/>
                  <a:pt x="3624459" y="89730"/>
                </a:cubicBezTo>
                <a:cubicBezTo>
                  <a:pt x="3620442" y="84969"/>
                  <a:pt x="3614694" y="82482"/>
                  <a:pt x="3607217" y="82268"/>
                </a:cubicBezTo>
                <a:close/>
                <a:moveTo>
                  <a:pt x="2654717" y="82268"/>
                </a:moveTo>
                <a:cubicBezTo>
                  <a:pt x="2647241" y="82482"/>
                  <a:pt x="2641494" y="84969"/>
                  <a:pt x="2637476" y="89730"/>
                </a:cubicBezTo>
                <a:cubicBezTo>
                  <a:pt x="2633459" y="94491"/>
                  <a:pt x="2631429" y="100237"/>
                  <a:pt x="2631386" y="106971"/>
                </a:cubicBezTo>
                <a:cubicBezTo>
                  <a:pt x="2631429" y="113695"/>
                  <a:pt x="2633459" y="119403"/>
                  <a:pt x="2637476" y="124097"/>
                </a:cubicBezTo>
                <a:cubicBezTo>
                  <a:pt x="2641494" y="128791"/>
                  <a:pt x="2647241" y="131240"/>
                  <a:pt x="2654717" y="131445"/>
                </a:cubicBezTo>
                <a:cubicBezTo>
                  <a:pt x="2661894" y="131283"/>
                  <a:pt x="2667555" y="128920"/>
                  <a:pt x="2671702" y="124354"/>
                </a:cubicBezTo>
                <a:cubicBezTo>
                  <a:pt x="2675847" y="119789"/>
                  <a:pt x="2677963" y="113995"/>
                  <a:pt x="2678049" y="106971"/>
                </a:cubicBezTo>
                <a:cubicBezTo>
                  <a:pt x="2678006" y="100237"/>
                  <a:pt x="2675976" y="94491"/>
                  <a:pt x="2671959" y="89730"/>
                </a:cubicBezTo>
                <a:cubicBezTo>
                  <a:pt x="2667941" y="84969"/>
                  <a:pt x="2662195" y="82482"/>
                  <a:pt x="2654717" y="82268"/>
                </a:cubicBezTo>
                <a:close/>
                <a:moveTo>
                  <a:pt x="3921771" y="81810"/>
                </a:moveTo>
                <a:cubicBezTo>
                  <a:pt x="3915323" y="81863"/>
                  <a:pt x="3909976" y="84044"/>
                  <a:pt x="3905730" y="88354"/>
                </a:cubicBezTo>
                <a:cubicBezTo>
                  <a:pt x="3901484" y="92664"/>
                  <a:pt x="3899283" y="98789"/>
                  <a:pt x="3899125" y="106728"/>
                </a:cubicBezTo>
                <a:cubicBezTo>
                  <a:pt x="3899283" y="114657"/>
                  <a:pt x="3901484" y="120744"/>
                  <a:pt x="3905730" y="124991"/>
                </a:cubicBezTo>
                <a:cubicBezTo>
                  <a:pt x="3909976" y="129237"/>
                  <a:pt x="3915323" y="131389"/>
                  <a:pt x="3921771" y="131445"/>
                </a:cubicBezTo>
                <a:cubicBezTo>
                  <a:pt x="3928919" y="131207"/>
                  <a:pt x="3934466" y="128767"/>
                  <a:pt x="3938412" y="124126"/>
                </a:cubicBezTo>
                <a:cubicBezTo>
                  <a:pt x="3942358" y="119484"/>
                  <a:pt x="3944360" y="114071"/>
                  <a:pt x="3944417" y="107886"/>
                </a:cubicBezTo>
                <a:cubicBezTo>
                  <a:pt x="3944403" y="100795"/>
                  <a:pt x="3942487" y="94734"/>
                  <a:pt x="3938670" y="89702"/>
                </a:cubicBezTo>
                <a:cubicBezTo>
                  <a:pt x="3934852" y="84669"/>
                  <a:pt x="3929219" y="82039"/>
                  <a:pt x="3921771" y="81810"/>
                </a:cubicBezTo>
                <a:close/>
                <a:moveTo>
                  <a:pt x="1702446" y="81810"/>
                </a:moveTo>
                <a:cubicBezTo>
                  <a:pt x="1695998" y="81863"/>
                  <a:pt x="1690652" y="84044"/>
                  <a:pt x="1686406" y="88354"/>
                </a:cubicBezTo>
                <a:cubicBezTo>
                  <a:pt x="1682159" y="92664"/>
                  <a:pt x="1679958" y="98789"/>
                  <a:pt x="1679801" y="106728"/>
                </a:cubicBezTo>
                <a:cubicBezTo>
                  <a:pt x="1679958" y="114657"/>
                  <a:pt x="1682159" y="120744"/>
                  <a:pt x="1686406" y="124991"/>
                </a:cubicBezTo>
                <a:cubicBezTo>
                  <a:pt x="1690652" y="129237"/>
                  <a:pt x="1695998" y="131389"/>
                  <a:pt x="1702446" y="131445"/>
                </a:cubicBezTo>
                <a:cubicBezTo>
                  <a:pt x="1709594" y="131207"/>
                  <a:pt x="1715141" y="128767"/>
                  <a:pt x="1719087" y="124126"/>
                </a:cubicBezTo>
                <a:cubicBezTo>
                  <a:pt x="1723033" y="119484"/>
                  <a:pt x="1725035" y="114071"/>
                  <a:pt x="1725092" y="107886"/>
                </a:cubicBezTo>
                <a:cubicBezTo>
                  <a:pt x="1725078" y="100795"/>
                  <a:pt x="1723162" y="94734"/>
                  <a:pt x="1719345" y="89702"/>
                </a:cubicBezTo>
                <a:cubicBezTo>
                  <a:pt x="1715527" y="84669"/>
                  <a:pt x="1709895" y="82039"/>
                  <a:pt x="1702446" y="81810"/>
                </a:cubicBezTo>
                <a:close/>
                <a:moveTo>
                  <a:pt x="416571" y="81810"/>
                </a:moveTo>
                <a:cubicBezTo>
                  <a:pt x="410123" y="81863"/>
                  <a:pt x="404777" y="84044"/>
                  <a:pt x="400531" y="88354"/>
                </a:cubicBezTo>
                <a:cubicBezTo>
                  <a:pt x="396284" y="92664"/>
                  <a:pt x="394083" y="98789"/>
                  <a:pt x="393926" y="106728"/>
                </a:cubicBezTo>
                <a:cubicBezTo>
                  <a:pt x="394083" y="114657"/>
                  <a:pt x="396284" y="120744"/>
                  <a:pt x="400531" y="124991"/>
                </a:cubicBezTo>
                <a:cubicBezTo>
                  <a:pt x="404777" y="129237"/>
                  <a:pt x="410123" y="131389"/>
                  <a:pt x="416571" y="131445"/>
                </a:cubicBezTo>
                <a:cubicBezTo>
                  <a:pt x="423719" y="131207"/>
                  <a:pt x="429266" y="128767"/>
                  <a:pt x="433212" y="124126"/>
                </a:cubicBezTo>
                <a:cubicBezTo>
                  <a:pt x="437158" y="119484"/>
                  <a:pt x="439160" y="114071"/>
                  <a:pt x="439217" y="107886"/>
                </a:cubicBezTo>
                <a:cubicBezTo>
                  <a:pt x="439203" y="100795"/>
                  <a:pt x="437287" y="94734"/>
                  <a:pt x="433470" y="89702"/>
                </a:cubicBezTo>
                <a:cubicBezTo>
                  <a:pt x="429652" y="84669"/>
                  <a:pt x="424020" y="82039"/>
                  <a:pt x="416571" y="81810"/>
                </a:cubicBezTo>
                <a:close/>
                <a:moveTo>
                  <a:pt x="263942" y="81810"/>
                </a:moveTo>
                <a:lnTo>
                  <a:pt x="263942" y="81831"/>
                </a:lnTo>
                <a:cubicBezTo>
                  <a:pt x="257495" y="81884"/>
                  <a:pt x="252148" y="84064"/>
                  <a:pt x="247902" y="88373"/>
                </a:cubicBezTo>
                <a:cubicBezTo>
                  <a:pt x="243656" y="92682"/>
                  <a:pt x="241454" y="98805"/>
                  <a:pt x="241297" y="106742"/>
                </a:cubicBezTo>
                <a:cubicBezTo>
                  <a:pt x="241454" y="114669"/>
                  <a:pt x="243656" y="120755"/>
                  <a:pt x="247902" y="125000"/>
                </a:cubicBezTo>
                <a:cubicBezTo>
                  <a:pt x="252148" y="129244"/>
                  <a:pt x="257495" y="131393"/>
                  <a:pt x="263942" y="131445"/>
                </a:cubicBezTo>
                <a:cubicBezTo>
                  <a:pt x="271119" y="131245"/>
                  <a:pt x="276781" y="128786"/>
                  <a:pt x="280926" y="124069"/>
                </a:cubicBezTo>
                <a:cubicBezTo>
                  <a:pt x="285072" y="119351"/>
                  <a:pt x="287188" y="113575"/>
                  <a:pt x="287274" y="106742"/>
                </a:cubicBezTo>
                <a:cubicBezTo>
                  <a:pt x="287231" y="99099"/>
                  <a:pt x="285201" y="93056"/>
                  <a:pt x="281184" y="88615"/>
                </a:cubicBezTo>
                <a:cubicBezTo>
                  <a:pt x="277167" y="84174"/>
                  <a:pt x="271419" y="81906"/>
                  <a:pt x="263942" y="81810"/>
                </a:cubicBezTo>
                <a:close/>
                <a:moveTo>
                  <a:pt x="3187461" y="78038"/>
                </a:moveTo>
                <a:cubicBezTo>
                  <a:pt x="3182406" y="77990"/>
                  <a:pt x="3177849" y="79094"/>
                  <a:pt x="3173791" y="81350"/>
                </a:cubicBezTo>
                <a:cubicBezTo>
                  <a:pt x="3169733" y="83605"/>
                  <a:pt x="3167269" y="87045"/>
                  <a:pt x="3166401" y="91669"/>
                </a:cubicBezTo>
                <a:lnTo>
                  <a:pt x="3207320" y="91669"/>
                </a:lnTo>
                <a:cubicBezTo>
                  <a:pt x="3206851" y="87206"/>
                  <a:pt x="3204688" y="83830"/>
                  <a:pt x="3200830" y="81542"/>
                </a:cubicBezTo>
                <a:cubicBezTo>
                  <a:pt x="3196972" y="79255"/>
                  <a:pt x="3192515" y="78087"/>
                  <a:pt x="3187461" y="78038"/>
                </a:cubicBezTo>
                <a:close/>
                <a:moveTo>
                  <a:pt x="1568210" y="78038"/>
                </a:moveTo>
                <a:cubicBezTo>
                  <a:pt x="1563156" y="77990"/>
                  <a:pt x="1558599" y="79094"/>
                  <a:pt x="1554541" y="81350"/>
                </a:cubicBezTo>
                <a:cubicBezTo>
                  <a:pt x="1550483" y="83605"/>
                  <a:pt x="1548019" y="87045"/>
                  <a:pt x="1547151" y="91669"/>
                </a:cubicBezTo>
                <a:lnTo>
                  <a:pt x="1588070" y="91669"/>
                </a:lnTo>
                <a:cubicBezTo>
                  <a:pt x="1587602" y="87206"/>
                  <a:pt x="1585438" y="83830"/>
                  <a:pt x="1581580" y="81542"/>
                </a:cubicBezTo>
                <a:cubicBezTo>
                  <a:pt x="1577722" y="79255"/>
                  <a:pt x="1573265" y="78087"/>
                  <a:pt x="1568210" y="78038"/>
                </a:cubicBezTo>
                <a:close/>
                <a:moveTo>
                  <a:pt x="1215785" y="78038"/>
                </a:moveTo>
                <a:cubicBezTo>
                  <a:pt x="1210731" y="77990"/>
                  <a:pt x="1206174" y="79094"/>
                  <a:pt x="1202116" y="81350"/>
                </a:cubicBezTo>
                <a:cubicBezTo>
                  <a:pt x="1198058" y="83605"/>
                  <a:pt x="1195594" y="87045"/>
                  <a:pt x="1194726" y="91669"/>
                </a:cubicBezTo>
                <a:lnTo>
                  <a:pt x="1235645" y="91669"/>
                </a:lnTo>
                <a:cubicBezTo>
                  <a:pt x="1235177" y="87206"/>
                  <a:pt x="1233013" y="83830"/>
                  <a:pt x="1229155" y="81542"/>
                </a:cubicBezTo>
                <a:cubicBezTo>
                  <a:pt x="1225297" y="79255"/>
                  <a:pt x="1220840" y="78087"/>
                  <a:pt x="1215785" y="78038"/>
                </a:cubicBezTo>
                <a:close/>
                <a:moveTo>
                  <a:pt x="558560" y="78038"/>
                </a:moveTo>
                <a:cubicBezTo>
                  <a:pt x="553506" y="77990"/>
                  <a:pt x="548949" y="79094"/>
                  <a:pt x="544891" y="81350"/>
                </a:cubicBezTo>
                <a:cubicBezTo>
                  <a:pt x="540833" y="83605"/>
                  <a:pt x="538369" y="87045"/>
                  <a:pt x="537501" y="91669"/>
                </a:cubicBezTo>
                <a:lnTo>
                  <a:pt x="578420" y="91669"/>
                </a:lnTo>
                <a:cubicBezTo>
                  <a:pt x="577952" y="87206"/>
                  <a:pt x="575788" y="83830"/>
                  <a:pt x="571930" y="81542"/>
                </a:cubicBezTo>
                <a:cubicBezTo>
                  <a:pt x="568072" y="79255"/>
                  <a:pt x="563615" y="78087"/>
                  <a:pt x="558560" y="78038"/>
                </a:cubicBezTo>
                <a:close/>
                <a:moveTo>
                  <a:pt x="2224962" y="52092"/>
                </a:moveTo>
                <a:lnTo>
                  <a:pt x="2267228" y="52092"/>
                </a:lnTo>
                <a:lnTo>
                  <a:pt x="2267228" y="163192"/>
                </a:lnTo>
                <a:lnTo>
                  <a:pt x="2224962" y="163192"/>
                </a:lnTo>
                <a:close/>
                <a:moveTo>
                  <a:pt x="691437" y="52092"/>
                </a:moveTo>
                <a:lnTo>
                  <a:pt x="733703" y="52092"/>
                </a:lnTo>
                <a:lnTo>
                  <a:pt x="733703" y="163192"/>
                </a:lnTo>
                <a:lnTo>
                  <a:pt x="691437" y="163192"/>
                </a:lnTo>
                <a:close/>
                <a:moveTo>
                  <a:pt x="2080717" y="50292"/>
                </a:moveTo>
                <a:lnTo>
                  <a:pt x="2122751" y="50292"/>
                </a:lnTo>
                <a:lnTo>
                  <a:pt x="2122751" y="112700"/>
                </a:lnTo>
                <a:cubicBezTo>
                  <a:pt x="2122923" y="119582"/>
                  <a:pt x="2124581" y="124449"/>
                  <a:pt x="2127727" y="127302"/>
                </a:cubicBezTo>
                <a:cubicBezTo>
                  <a:pt x="2130873" y="130154"/>
                  <a:pt x="2134476" y="131536"/>
                  <a:pt x="2138537" y="131445"/>
                </a:cubicBezTo>
                <a:cubicBezTo>
                  <a:pt x="2143752" y="131498"/>
                  <a:pt x="2148251" y="129850"/>
                  <a:pt x="2152036" y="126502"/>
                </a:cubicBezTo>
                <a:cubicBezTo>
                  <a:pt x="2155820" y="123154"/>
                  <a:pt x="2157803" y="117791"/>
                  <a:pt x="2157984" y="110414"/>
                </a:cubicBezTo>
                <a:lnTo>
                  <a:pt x="2157984" y="50292"/>
                </a:lnTo>
                <a:lnTo>
                  <a:pt x="2199561" y="50292"/>
                </a:lnTo>
                <a:lnTo>
                  <a:pt x="2199561" y="163192"/>
                </a:lnTo>
                <a:lnTo>
                  <a:pt x="2162325" y="163192"/>
                </a:lnTo>
                <a:lnTo>
                  <a:pt x="2160497" y="150851"/>
                </a:lnTo>
                <a:cubicBezTo>
                  <a:pt x="2155551" y="156393"/>
                  <a:pt x="2149890" y="160335"/>
                  <a:pt x="2143513" y="162678"/>
                </a:cubicBezTo>
                <a:cubicBezTo>
                  <a:pt x="2137136" y="165021"/>
                  <a:pt x="2130902" y="166107"/>
                  <a:pt x="2124810" y="165935"/>
                </a:cubicBezTo>
                <a:cubicBezTo>
                  <a:pt x="2112577" y="166140"/>
                  <a:pt x="2102258" y="162302"/>
                  <a:pt x="2093853" y="154424"/>
                </a:cubicBezTo>
                <a:cubicBezTo>
                  <a:pt x="2085448" y="146546"/>
                  <a:pt x="2081069" y="132714"/>
                  <a:pt x="2080717" y="112929"/>
                </a:cubicBezTo>
                <a:close/>
                <a:moveTo>
                  <a:pt x="3607217" y="47778"/>
                </a:moveTo>
                <a:cubicBezTo>
                  <a:pt x="3618523" y="47746"/>
                  <a:pt x="3629038" y="49814"/>
                  <a:pt x="3638764" y="53980"/>
                </a:cubicBezTo>
                <a:cubicBezTo>
                  <a:pt x="3648490" y="58146"/>
                  <a:pt x="3656361" y="64598"/>
                  <a:pt x="3662377" y="73336"/>
                </a:cubicBezTo>
                <a:cubicBezTo>
                  <a:pt x="3668394" y="82074"/>
                  <a:pt x="3671491" y="93286"/>
                  <a:pt x="3671668" y="106971"/>
                </a:cubicBezTo>
                <a:cubicBezTo>
                  <a:pt x="3671461" y="120653"/>
                  <a:pt x="3668246" y="131845"/>
                  <a:pt x="3662022" y="140546"/>
                </a:cubicBezTo>
                <a:cubicBezTo>
                  <a:pt x="3655798" y="149247"/>
                  <a:pt x="3647809" y="155663"/>
                  <a:pt x="3638053" y="159792"/>
                </a:cubicBezTo>
                <a:cubicBezTo>
                  <a:pt x="3628298" y="163922"/>
                  <a:pt x="3618019" y="165969"/>
                  <a:pt x="3607217" y="165935"/>
                </a:cubicBezTo>
                <a:cubicBezTo>
                  <a:pt x="3596200" y="165969"/>
                  <a:pt x="3585820" y="163922"/>
                  <a:pt x="3576077" y="159792"/>
                </a:cubicBezTo>
                <a:cubicBezTo>
                  <a:pt x="3566334" y="155663"/>
                  <a:pt x="3558396" y="149247"/>
                  <a:pt x="3552261" y="140546"/>
                </a:cubicBezTo>
                <a:cubicBezTo>
                  <a:pt x="3546126" y="131845"/>
                  <a:pt x="3542961" y="120653"/>
                  <a:pt x="3542767" y="106971"/>
                </a:cubicBezTo>
                <a:cubicBezTo>
                  <a:pt x="3542957" y="93070"/>
                  <a:pt x="3546105" y="81757"/>
                  <a:pt x="3552210" y="73031"/>
                </a:cubicBezTo>
                <a:cubicBezTo>
                  <a:pt x="3558315" y="64306"/>
                  <a:pt x="3566237" y="57905"/>
                  <a:pt x="3575976" y="53827"/>
                </a:cubicBezTo>
                <a:cubicBezTo>
                  <a:pt x="3585714" y="49750"/>
                  <a:pt x="3596128" y="47734"/>
                  <a:pt x="3607217" y="47778"/>
                </a:cubicBezTo>
                <a:close/>
                <a:moveTo>
                  <a:pt x="2654717" y="47778"/>
                </a:moveTo>
                <a:cubicBezTo>
                  <a:pt x="2666023" y="47746"/>
                  <a:pt x="2676538" y="49814"/>
                  <a:pt x="2686264" y="53980"/>
                </a:cubicBezTo>
                <a:cubicBezTo>
                  <a:pt x="2695990" y="58146"/>
                  <a:pt x="2703861" y="64598"/>
                  <a:pt x="2709877" y="73336"/>
                </a:cubicBezTo>
                <a:cubicBezTo>
                  <a:pt x="2715894" y="82074"/>
                  <a:pt x="2718991" y="93286"/>
                  <a:pt x="2719168" y="106971"/>
                </a:cubicBezTo>
                <a:cubicBezTo>
                  <a:pt x="2718961" y="120653"/>
                  <a:pt x="2715746" y="131845"/>
                  <a:pt x="2709522" y="140546"/>
                </a:cubicBezTo>
                <a:cubicBezTo>
                  <a:pt x="2703298" y="149247"/>
                  <a:pt x="2695309" y="155663"/>
                  <a:pt x="2685553" y="159792"/>
                </a:cubicBezTo>
                <a:cubicBezTo>
                  <a:pt x="2675798" y="163922"/>
                  <a:pt x="2665519" y="165969"/>
                  <a:pt x="2654717" y="165935"/>
                </a:cubicBezTo>
                <a:cubicBezTo>
                  <a:pt x="2643700" y="165969"/>
                  <a:pt x="2633320" y="163922"/>
                  <a:pt x="2623577" y="159792"/>
                </a:cubicBezTo>
                <a:cubicBezTo>
                  <a:pt x="2613834" y="155663"/>
                  <a:pt x="2605896" y="149247"/>
                  <a:pt x="2599761" y="140546"/>
                </a:cubicBezTo>
                <a:cubicBezTo>
                  <a:pt x="2593626" y="131845"/>
                  <a:pt x="2590461" y="120653"/>
                  <a:pt x="2590266" y="106971"/>
                </a:cubicBezTo>
                <a:cubicBezTo>
                  <a:pt x="2590457" y="93070"/>
                  <a:pt x="2593604" y="81757"/>
                  <a:pt x="2599710" y="73031"/>
                </a:cubicBezTo>
                <a:cubicBezTo>
                  <a:pt x="2605815" y="64306"/>
                  <a:pt x="2613737" y="57905"/>
                  <a:pt x="2623475" y="53827"/>
                </a:cubicBezTo>
                <a:cubicBezTo>
                  <a:pt x="2633214" y="49750"/>
                  <a:pt x="2643628" y="47734"/>
                  <a:pt x="2654717" y="47778"/>
                </a:cubicBezTo>
                <a:close/>
                <a:moveTo>
                  <a:pt x="1453410" y="47778"/>
                </a:moveTo>
                <a:cubicBezTo>
                  <a:pt x="1461616" y="47768"/>
                  <a:pt x="1469550" y="49215"/>
                  <a:pt x="1477213" y="52117"/>
                </a:cubicBezTo>
                <a:cubicBezTo>
                  <a:pt x="1484876" y="55020"/>
                  <a:pt x="1491725" y="59436"/>
                  <a:pt x="1497759" y="65365"/>
                </a:cubicBezTo>
                <a:lnTo>
                  <a:pt x="1475356" y="89588"/>
                </a:lnTo>
                <a:cubicBezTo>
                  <a:pt x="1472618" y="86743"/>
                  <a:pt x="1469636" y="84656"/>
                  <a:pt x="1466412" y="83326"/>
                </a:cubicBezTo>
                <a:cubicBezTo>
                  <a:pt x="1463188" y="81996"/>
                  <a:pt x="1459692" y="81339"/>
                  <a:pt x="1455925" y="81353"/>
                </a:cubicBezTo>
                <a:cubicBezTo>
                  <a:pt x="1447895" y="81544"/>
                  <a:pt x="1441780" y="84079"/>
                  <a:pt x="1437580" y="88959"/>
                </a:cubicBezTo>
                <a:cubicBezTo>
                  <a:pt x="1433379" y="93838"/>
                  <a:pt x="1431265" y="99919"/>
                  <a:pt x="1431236" y="107200"/>
                </a:cubicBezTo>
                <a:cubicBezTo>
                  <a:pt x="1431255" y="113576"/>
                  <a:pt x="1433332" y="119008"/>
                  <a:pt x="1437465" y="123497"/>
                </a:cubicBezTo>
                <a:cubicBezTo>
                  <a:pt x="1441599" y="127986"/>
                  <a:pt x="1447676" y="130331"/>
                  <a:pt x="1455696" y="130531"/>
                </a:cubicBezTo>
                <a:cubicBezTo>
                  <a:pt x="1459616" y="130526"/>
                  <a:pt x="1463378" y="129735"/>
                  <a:pt x="1466983" y="128158"/>
                </a:cubicBezTo>
                <a:cubicBezTo>
                  <a:pt x="1470589" y="126580"/>
                  <a:pt x="1473837" y="124245"/>
                  <a:pt x="1476728" y="121153"/>
                </a:cubicBezTo>
                <a:lnTo>
                  <a:pt x="1500731" y="146291"/>
                </a:lnTo>
                <a:cubicBezTo>
                  <a:pt x="1493944" y="152387"/>
                  <a:pt x="1486600" y="157098"/>
                  <a:pt x="1478699" y="160424"/>
                </a:cubicBezTo>
                <a:cubicBezTo>
                  <a:pt x="1470798" y="163751"/>
                  <a:pt x="1462597" y="165435"/>
                  <a:pt x="1454096" y="165478"/>
                </a:cubicBezTo>
                <a:cubicBezTo>
                  <a:pt x="1442945" y="165539"/>
                  <a:pt x="1432540" y="163615"/>
                  <a:pt x="1422882" y="159707"/>
                </a:cubicBezTo>
                <a:cubicBezTo>
                  <a:pt x="1413223" y="155799"/>
                  <a:pt x="1405392" y="149542"/>
                  <a:pt x="1399390" y="140935"/>
                </a:cubicBezTo>
                <a:cubicBezTo>
                  <a:pt x="1393388" y="132328"/>
                  <a:pt x="1390297" y="121007"/>
                  <a:pt x="1390117" y="106971"/>
                </a:cubicBezTo>
                <a:cubicBezTo>
                  <a:pt x="1390310" y="93286"/>
                  <a:pt x="1393426" y="82074"/>
                  <a:pt x="1399466" y="73336"/>
                </a:cubicBezTo>
                <a:cubicBezTo>
                  <a:pt x="1405507" y="64598"/>
                  <a:pt x="1413311" y="58146"/>
                  <a:pt x="1422881" y="53980"/>
                </a:cubicBezTo>
                <a:cubicBezTo>
                  <a:pt x="1432451" y="49814"/>
                  <a:pt x="1442628" y="47746"/>
                  <a:pt x="1453410" y="47778"/>
                </a:cubicBezTo>
                <a:close/>
                <a:moveTo>
                  <a:pt x="254335" y="47778"/>
                </a:moveTo>
                <a:cubicBezTo>
                  <a:pt x="262351" y="47816"/>
                  <a:pt x="269137" y="49110"/>
                  <a:pt x="274693" y="51660"/>
                </a:cubicBezTo>
                <a:cubicBezTo>
                  <a:pt x="280250" y="54211"/>
                  <a:pt x="284520" y="57789"/>
                  <a:pt x="287503" y="62396"/>
                </a:cubicBezTo>
                <a:lnTo>
                  <a:pt x="289558" y="50290"/>
                </a:lnTo>
                <a:lnTo>
                  <a:pt x="329079" y="50290"/>
                </a:lnTo>
                <a:lnTo>
                  <a:pt x="329079" y="163194"/>
                </a:lnTo>
                <a:lnTo>
                  <a:pt x="290244" y="163194"/>
                </a:lnTo>
                <a:lnTo>
                  <a:pt x="288416" y="151088"/>
                </a:lnTo>
                <a:cubicBezTo>
                  <a:pt x="283447" y="156518"/>
                  <a:pt x="277605" y="160334"/>
                  <a:pt x="270890" y="162537"/>
                </a:cubicBezTo>
                <a:cubicBezTo>
                  <a:pt x="264176" y="164741"/>
                  <a:pt x="257590" y="165645"/>
                  <a:pt x="251133" y="165249"/>
                </a:cubicBezTo>
                <a:cubicBezTo>
                  <a:pt x="234483" y="163970"/>
                  <a:pt x="221734" y="158078"/>
                  <a:pt x="212886" y="147572"/>
                </a:cubicBezTo>
                <a:cubicBezTo>
                  <a:pt x="204037" y="137066"/>
                  <a:pt x="199572" y="123456"/>
                  <a:pt x="199492" y="106742"/>
                </a:cubicBezTo>
                <a:cubicBezTo>
                  <a:pt x="199720" y="89680"/>
                  <a:pt x="204746" y="75680"/>
                  <a:pt x="214571" y="64741"/>
                </a:cubicBezTo>
                <a:cubicBezTo>
                  <a:pt x="224396" y="53803"/>
                  <a:pt x="237651" y="48148"/>
                  <a:pt x="254335" y="47778"/>
                </a:cubicBezTo>
                <a:close/>
                <a:moveTo>
                  <a:pt x="3759451" y="47549"/>
                </a:moveTo>
                <a:cubicBezTo>
                  <a:pt x="3765233" y="47568"/>
                  <a:pt x="3770700" y="48616"/>
                  <a:pt x="3775853" y="50692"/>
                </a:cubicBezTo>
                <a:cubicBezTo>
                  <a:pt x="3781006" y="52768"/>
                  <a:pt x="3785445" y="55759"/>
                  <a:pt x="3789169" y="59663"/>
                </a:cubicBezTo>
                <a:lnTo>
                  <a:pt x="3772252" y="90059"/>
                </a:lnTo>
                <a:cubicBezTo>
                  <a:pt x="3768905" y="87374"/>
                  <a:pt x="3765771" y="85545"/>
                  <a:pt x="3762851" y="84571"/>
                </a:cubicBezTo>
                <a:cubicBezTo>
                  <a:pt x="3759932" y="83598"/>
                  <a:pt x="3756741" y="83135"/>
                  <a:pt x="3753279" y="83182"/>
                </a:cubicBezTo>
                <a:cubicBezTo>
                  <a:pt x="3747868" y="83139"/>
                  <a:pt x="3743316" y="84825"/>
                  <a:pt x="3739620" y="88240"/>
                </a:cubicBezTo>
                <a:cubicBezTo>
                  <a:pt x="3735924" y="91654"/>
                  <a:pt x="3734000" y="97055"/>
                  <a:pt x="3733848" y="104442"/>
                </a:cubicBezTo>
                <a:lnTo>
                  <a:pt x="3733848" y="163192"/>
                </a:lnTo>
                <a:lnTo>
                  <a:pt x="3691814" y="163192"/>
                </a:lnTo>
                <a:lnTo>
                  <a:pt x="3691814" y="50290"/>
                </a:lnTo>
                <a:lnTo>
                  <a:pt x="3729507" y="50292"/>
                </a:lnTo>
                <a:lnTo>
                  <a:pt x="3732020" y="62634"/>
                </a:lnTo>
                <a:cubicBezTo>
                  <a:pt x="3735077" y="57406"/>
                  <a:pt x="3739020" y="53578"/>
                  <a:pt x="3743849" y="51149"/>
                </a:cubicBezTo>
                <a:cubicBezTo>
                  <a:pt x="3748678" y="48720"/>
                  <a:pt x="3753879" y="47520"/>
                  <a:pt x="3759451" y="47549"/>
                </a:cubicBezTo>
                <a:close/>
                <a:moveTo>
                  <a:pt x="3186518" y="47549"/>
                </a:moveTo>
                <a:cubicBezTo>
                  <a:pt x="3200012" y="47601"/>
                  <a:pt x="3211707" y="50443"/>
                  <a:pt x="3221603" y="56074"/>
                </a:cubicBezTo>
                <a:cubicBezTo>
                  <a:pt x="3231499" y="61705"/>
                  <a:pt x="3238640" y="69810"/>
                  <a:pt x="3243024" y="80391"/>
                </a:cubicBezTo>
                <a:cubicBezTo>
                  <a:pt x="3247408" y="90972"/>
                  <a:pt x="3248080" y="103713"/>
                  <a:pt x="3245039" y="118615"/>
                </a:cubicBezTo>
                <a:lnTo>
                  <a:pt x="3166172" y="118615"/>
                </a:lnTo>
                <a:cubicBezTo>
                  <a:pt x="3167948" y="123625"/>
                  <a:pt x="3171368" y="127290"/>
                  <a:pt x="3176430" y="129610"/>
                </a:cubicBezTo>
                <a:cubicBezTo>
                  <a:pt x="3181493" y="131929"/>
                  <a:pt x="3186455" y="133074"/>
                  <a:pt x="3191318" y="133045"/>
                </a:cubicBezTo>
                <a:cubicBezTo>
                  <a:pt x="3197471" y="133007"/>
                  <a:pt x="3202938" y="132167"/>
                  <a:pt x="3207720" y="130526"/>
                </a:cubicBezTo>
                <a:cubicBezTo>
                  <a:pt x="3212501" y="128884"/>
                  <a:pt x="3216712" y="126670"/>
                  <a:pt x="3220350" y="123883"/>
                </a:cubicBezTo>
                <a:lnTo>
                  <a:pt x="3240924" y="146978"/>
                </a:lnTo>
                <a:cubicBezTo>
                  <a:pt x="3234095" y="153254"/>
                  <a:pt x="3226265" y="157946"/>
                  <a:pt x="3217436" y="161053"/>
                </a:cubicBezTo>
                <a:cubicBezTo>
                  <a:pt x="3208606" y="164160"/>
                  <a:pt x="3199291" y="165711"/>
                  <a:pt x="3189489" y="165707"/>
                </a:cubicBezTo>
                <a:cubicBezTo>
                  <a:pt x="3177449" y="165743"/>
                  <a:pt x="3166477" y="163716"/>
                  <a:pt x="3156571" y="159623"/>
                </a:cubicBezTo>
                <a:cubicBezTo>
                  <a:pt x="3146665" y="155530"/>
                  <a:pt x="3138740" y="149151"/>
                  <a:pt x="3132796" y="140486"/>
                </a:cubicBezTo>
                <a:cubicBezTo>
                  <a:pt x="3126853" y="131821"/>
                  <a:pt x="3123805" y="120649"/>
                  <a:pt x="3123652" y="106969"/>
                </a:cubicBezTo>
                <a:cubicBezTo>
                  <a:pt x="3123861" y="93286"/>
                  <a:pt x="3127025" y="82058"/>
                  <a:pt x="3133143" y="73283"/>
                </a:cubicBezTo>
                <a:cubicBezTo>
                  <a:pt x="3139262" y="64508"/>
                  <a:pt x="3147082" y="58018"/>
                  <a:pt x="3156605" y="53814"/>
                </a:cubicBezTo>
                <a:cubicBezTo>
                  <a:pt x="3166127" y="49609"/>
                  <a:pt x="3176098" y="47521"/>
                  <a:pt x="3186518" y="47549"/>
                </a:cubicBezTo>
                <a:close/>
                <a:moveTo>
                  <a:pt x="2806951" y="47549"/>
                </a:moveTo>
                <a:cubicBezTo>
                  <a:pt x="2812733" y="47568"/>
                  <a:pt x="2818200" y="48616"/>
                  <a:pt x="2823353" y="50692"/>
                </a:cubicBezTo>
                <a:cubicBezTo>
                  <a:pt x="2828506" y="52768"/>
                  <a:pt x="2832945" y="55759"/>
                  <a:pt x="2836669" y="59663"/>
                </a:cubicBezTo>
                <a:lnTo>
                  <a:pt x="2819752" y="90059"/>
                </a:lnTo>
                <a:cubicBezTo>
                  <a:pt x="2816404" y="87374"/>
                  <a:pt x="2813271" y="85545"/>
                  <a:pt x="2810351" y="84571"/>
                </a:cubicBezTo>
                <a:cubicBezTo>
                  <a:pt x="2807432" y="83598"/>
                  <a:pt x="2804241" y="83135"/>
                  <a:pt x="2800779" y="83182"/>
                </a:cubicBezTo>
                <a:cubicBezTo>
                  <a:pt x="2795368" y="83139"/>
                  <a:pt x="2790816" y="84825"/>
                  <a:pt x="2787120" y="88240"/>
                </a:cubicBezTo>
                <a:cubicBezTo>
                  <a:pt x="2783424" y="91654"/>
                  <a:pt x="2781500" y="97055"/>
                  <a:pt x="2781348" y="104442"/>
                </a:cubicBezTo>
                <a:lnTo>
                  <a:pt x="2781348" y="163192"/>
                </a:lnTo>
                <a:lnTo>
                  <a:pt x="2739314" y="163192"/>
                </a:lnTo>
                <a:lnTo>
                  <a:pt x="2739314" y="50290"/>
                </a:lnTo>
                <a:lnTo>
                  <a:pt x="2777007" y="50292"/>
                </a:lnTo>
                <a:lnTo>
                  <a:pt x="2779520" y="62634"/>
                </a:lnTo>
                <a:cubicBezTo>
                  <a:pt x="2782577" y="57406"/>
                  <a:pt x="2786520" y="53578"/>
                  <a:pt x="2791349" y="51149"/>
                </a:cubicBezTo>
                <a:cubicBezTo>
                  <a:pt x="2796178" y="48720"/>
                  <a:pt x="2801379" y="47520"/>
                  <a:pt x="2806951" y="47549"/>
                </a:cubicBezTo>
                <a:close/>
                <a:moveTo>
                  <a:pt x="1567267" y="47549"/>
                </a:moveTo>
                <a:cubicBezTo>
                  <a:pt x="1580762" y="47601"/>
                  <a:pt x="1592457" y="50443"/>
                  <a:pt x="1602353" y="56074"/>
                </a:cubicBezTo>
                <a:cubicBezTo>
                  <a:pt x="1612249" y="61705"/>
                  <a:pt x="1619390" y="69810"/>
                  <a:pt x="1623774" y="80391"/>
                </a:cubicBezTo>
                <a:cubicBezTo>
                  <a:pt x="1628158" y="90972"/>
                  <a:pt x="1628830" y="103713"/>
                  <a:pt x="1625789" y="118615"/>
                </a:cubicBezTo>
                <a:lnTo>
                  <a:pt x="1546922" y="118615"/>
                </a:lnTo>
                <a:cubicBezTo>
                  <a:pt x="1548698" y="123625"/>
                  <a:pt x="1552118" y="127290"/>
                  <a:pt x="1557180" y="129610"/>
                </a:cubicBezTo>
                <a:cubicBezTo>
                  <a:pt x="1562243" y="131929"/>
                  <a:pt x="1567206" y="133074"/>
                  <a:pt x="1572068" y="133045"/>
                </a:cubicBezTo>
                <a:cubicBezTo>
                  <a:pt x="1578221" y="133007"/>
                  <a:pt x="1583689" y="132167"/>
                  <a:pt x="1588470" y="130526"/>
                </a:cubicBezTo>
                <a:cubicBezTo>
                  <a:pt x="1593252" y="128884"/>
                  <a:pt x="1597462" y="126670"/>
                  <a:pt x="1601100" y="123883"/>
                </a:cubicBezTo>
                <a:lnTo>
                  <a:pt x="1621674" y="146978"/>
                </a:lnTo>
                <a:cubicBezTo>
                  <a:pt x="1614845" y="153254"/>
                  <a:pt x="1607015" y="157946"/>
                  <a:pt x="1598186" y="161053"/>
                </a:cubicBezTo>
                <a:cubicBezTo>
                  <a:pt x="1589356" y="164160"/>
                  <a:pt x="1580041" y="165711"/>
                  <a:pt x="1570239" y="165707"/>
                </a:cubicBezTo>
                <a:cubicBezTo>
                  <a:pt x="1558200" y="165743"/>
                  <a:pt x="1547227" y="163716"/>
                  <a:pt x="1537321" y="159623"/>
                </a:cubicBezTo>
                <a:cubicBezTo>
                  <a:pt x="1527415" y="155530"/>
                  <a:pt x="1519490" y="149151"/>
                  <a:pt x="1513546" y="140486"/>
                </a:cubicBezTo>
                <a:cubicBezTo>
                  <a:pt x="1507603" y="131821"/>
                  <a:pt x="1504555" y="120649"/>
                  <a:pt x="1504402" y="106969"/>
                </a:cubicBezTo>
                <a:cubicBezTo>
                  <a:pt x="1504611" y="93286"/>
                  <a:pt x="1507775" y="82058"/>
                  <a:pt x="1513894" y="73283"/>
                </a:cubicBezTo>
                <a:cubicBezTo>
                  <a:pt x="1520012" y="64508"/>
                  <a:pt x="1527833" y="58018"/>
                  <a:pt x="1537355" y="53814"/>
                </a:cubicBezTo>
                <a:cubicBezTo>
                  <a:pt x="1546877" y="49609"/>
                  <a:pt x="1556848" y="47521"/>
                  <a:pt x="1567267" y="47549"/>
                </a:cubicBezTo>
                <a:close/>
                <a:moveTo>
                  <a:pt x="1359151" y="47549"/>
                </a:moveTo>
                <a:cubicBezTo>
                  <a:pt x="1364933" y="47568"/>
                  <a:pt x="1370400" y="48616"/>
                  <a:pt x="1375553" y="50692"/>
                </a:cubicBezTo>
                <a:cubicBezTo>
                  <a:pt x="1380706" y="52768"/>
                  <a:pt x="1385145" y="55759"/>
                  <a:pt x="1388869" y="59663"/>
                </a:cubicBezTo>
                <a:lnTo>
                  <a:pt x="1371952" y="90059"/>
                </a:lnTo>
                <a:cubicBezTo>
                  <a:pt x="1368605" y="87374"/>
                  <a:pt x="1365471" y="85545"/>
                  <a:pt x="1362551" y="84571"/>
                </a:cubicBezTo>
                <a:cubicBezTo>
                  <a:pt x="1359632" y="83598"/>
                  <a:pt x="1356441" y="83135"/>
                  <a:pt x="1352979" y="83182"/>
                </a:cubicBezTo>
                <a:cubicBezTo>
                  <a:pt x="1347569" y="83139"/>
                  <a:pt x="1343016" y="84825"/>
                  <a:pt x="1339320" y="88240"/>
                </a:cubicBezTo>
                <a:cubicBezTo>
                  <a:pt x="1335624" y="91654"/>
                  <a:pt x="1333700" y="97055"/>
                  <a:pt x="1333548" y="104442"/>
                </a:cubicBezTo>
                <a:lnTo>
                  <a:pt x="1333548" y="163192"/>
                </a:lnTo>
                <a:lnTo>
                  <a:pt x="1291514" y="163192"/>
                </a:lnTo>
                <a:lnTo>
                  <a:pt x="1291514" y="50290"/>
                </a:lnTo>
                <a:lnTo>
                  <a:pt x="1329207" y="50292"/>
                </a:lnTo>
                <a:lnTo>
                  <a:pt x="1331720" y="62634"/>
                </a:lnTo>
                <a:cubicBezTo>
                  <a:pt x="1334777" y="57406"/>
                  <a:pt x="1338720" y="53578"/>
                  <a:pt x="1343549" y="51149"/>
                </a:cubicBezTo>
                <a:cubicBezTo>
                  <a:pt x="1348378" y="48720"/>
                  <a:pt x="1353579" y="47520"/>
                  <a:pt x="1359151" y="47549"/>
                </a:cubicBezTo>
                <a:close/>
                <a:moveTo>
                  <a:pt x="1214842" y="47549"/>
                </a:moveTo>
                <a:cubicBezTo>
                  <a:pt x="1228337" y="47601"/>
                  <a:pt x="1240032" y="50443"/>
                  <a:pt x="1249928" y="56074"/>
                </a:cubicBezTo>
                <a:cubicBezTo>
                  <a:pt x="1259824" y="61705"/>
                  <a:pt x="1266965" y="69810"/>
                  <a:pt x="1271349" y="80391"/>
                </a:cubicBezTo>
                <a:cubicBezTo>
                  <a:pt x="1275733" y="90972"/>
                  <a:pt x="1276405" y="103713"/>
                  <a:pt x="1273364" y="118615"/>
                </a:cubicBezTo>
                <a:lnTo>
                  <a:pt x="1194497" y="118615"/>
                </a:lnTo>
                <a:cubicBezTo>
                  <a:pt x="1196274" y="123625"/>
                  <a:pt x="1199693" y="127290"/>
                  <a:pt x="1204755" y="129610"/>
                </a:cubicBezTo>
                <a:cubicBezTo>
                  <a:pt x="1209818" y="131929"/>
                  <a:pt x="1214781" y="133074"/>
                  <a:pt x="1219643" y="133045"/>
                </a:cubicBezTo>
                <a:cubicBezTo>
                  <a:pt x="1225796" y="133007"/>
                  <a:pt x="1231264" y="132167"/>
                  <a:pt x="1236045" y="130526"/>
                </a:cubicBezTo>
                <a:cubicBezTo>
                  <a:pt x="1240827" y="128884"/>
                  <a:pt x="1245037" y="126670"/>
                  <a:pt x="1248675" y="123883"/>
                </a:cubicBezTo>
                <a:lnTo>
                  <a:pt x="1269249" y="146978"/>
                </a:lnTo>
                <a:cubicBezTo>
                  <a:pt x="1262420" y="153254"/>
                  <a:pt x="1254590" y="157946"/>
                  <a:pt x="1245761" y="161053"/>
                </a:cubicBezTo>
                <a:cubicBezTo>
                  <a:pt x="1236931" y="164160"/>
                  <a:pt x="1227616" y="165711"/>
                  <a:pt x="1217814" y="165707"/>
                </a:cubicBezTo>
                <a:cubicBezTo>
                  <a:pt x="1205775" y="165743"/>
                  <a:pt x="1194802" y="163716"/>
                  <a:pt x="1184896" y="159623"/>
                </a:cubicBezTo>
                <a:cubicBezTo>
                  <a:pt x="1174990" y="155530"/>
                  <a:pt x="1167065" y="149151"/>
                  <a:pt x="1161121" y="140486"/>
                </a:cubicBezTo>
                <a:cubicBezTo>
                  <a:pt x="1155178" y="131821"/>
                  <a:pt x="1152130" y="120649"/>
                  <a:pt x="1151977" y="106969"/>
                </a:cubicBezTo>
                <a:cubicBezTo>
                  <a:pt x="1152186" y="93286"/>
                  <a:pt x="1155350" y="82058"/>
                  <a:pt x="1161469" y="73283"/>
                </a:cubicBezTo>
                <a:cubicBezTo>
                  <a:pt x="1167587" y="64508"/>
                  <a:pt x="1175408" y="58018"/>
                  <a:pt x="1184930" y="53814"/>
                </a:cubicBezTo>
                <a:cubicBezTo>
                  <a:pt x="1194452" y="49609"/>
                  <a:pt x="1204423" y="47521"/>
                  <a:pt x="1214842" y="47549"/>
                </a:cubicBezTo>
                <a:close/>
                <a:moveTo>
                  <a:pt x="832864" y="47549"/>
                </a:moveTo>
                <a:cubicBezTo>
                  <a:pt x="845097" y="47345"/>
                  <a:pt x="855416" y="51182"/>
                  <a:pt x="863821" y="59060"/>
                </a:cubicBezTo>
                <a:cubicBezTo>
                  <a:pt x="872227" y="66939"/>
                  <a:pt x="876605" y="80771"/>
                  <a:pt x="876957" y="100556"/>
                </a:cubicBezTo>
                <a:lnTo>
                  <a:pt x="876957" y="163192"/>
                </a:lnTo>
                <a:lnTo>
                  <a:pt x="834924" y="163192"/>
                </a:lnTo>
                <a:lnTo>
                  <a:pt x="834924" y="100784"/>
                </a:lnTo>
                <a:cubicBezTo>
                  <a:pt x="834752" y="93902"/>
                  <a:pt x="833093" y="89035"/>
                  <a:pt x="829947" y="86182"/>
                </a:cubicBezTo>
                <a:cubicBezTo>
                  <a:pt x="826802" y="83330"/>
                  <a:pt x="823198" y="81948"/>
                  <a:pt x="819137" y="82039"/>
                </a:cubicBezTo>
                <a:cubicBezTo>
                  <a:pt x="813923" y="82015"/>
                  <a:pt x="809423" y="83777"/>
                  <a:pt x="805639" y="87325"/>
                </a:cubicBezTo>
                <a:cubicBezTo>
                  <a:pt x="801854" y="90873"/>
                  <a:pt x="799872" y="96350"/>
                  <a:pt x="799691" y="103756"/>
                </a:cubicBezTo>
                <a:lnTo>
                  <a:pt x="799691" y="163192"/>
                </a:lnTo>
                <a:lnTo>
                  <a:pt x="758114" y="163192"/>
                </a:lnTo>
                <a:lnTo>
                  <a:pt x="758114" y="50292"/>
                </a:lnTo>
                <a:lnTo>
                  <a:pt x="795350" y="50292"/>
                </a:lnTo>
                <a:lnTo>
                  <a:pt x="797178" y="62634"/>
                </a:lnTo>
                <a:cubicBezTo>
                  <a:pt x="802123" y="57092"/>
                  <a:pt x="807785" y="53149"/>
                  <a:pt x="814162" y="50806"/>
                </a:cubicBezTo>
                <a:cubicBezTo>
                  <a:pt x="820539" y="48463"/>
                  <a:pt x="826773" y="47378"/>
                  <a:pt x="832864" y="47549"/>
                </a:cubicBezTo>
                <a:close/>
                <a:moveTo>
                  <a:pt x="557617" y="47549"/>
                </a:moveTo>
                <a:cubicBezTo>
                  <a:pt x="571112" y="47601"/>
                  <a:pt x="582807" y="50443"/>
                  <a:pt x="592703" y="56074"/>
                </a:cubicBezTo>
                <a:cubicBezTo>
                  <a:pt x="602599" y="61705"/>
                  <a:pt x="609740" y="69810"/>
                  <a:pt x="614124" y="80391"/>
                </a:cubicBezTo>
                <a:cubicBezTo>
                  <a:pt x="618508" y="90972"/>
                  <a:pt x="619180" y="103713"/>
                  <a:pt x="616139" y="118615"/>
                </a:cubicBezTo>
                <a:lnTo>
                  <a:pt x="537272" y="118615"/>
                </a:lnTo>
                <a:cubicBezTo>
                  <a:pt x="539048" y="123625"/>
                  <a:pt x="542468" y="127290"/>
                  <a:pt x="547530" y="129610"/>
                </a:cubicBezTo>
                <a:cubicBezTo>
                  <a:pt x="552593" y="131929"/>
                  <a:pt x="557555" y="133074"/>
                  <a:pt x="562418" y="133045"/>
                </a:cubicBezTo>
                <a:cubicBezTo>
                  <a:pt x="568571" y="133007"/>
                  <a:pt x="574039" y="132167"/>
                  <a:pt x="578820" y="130526"/>
                </a:cubicBezTo>
                <a:cubicBezTo>
                  <a:pt x="583602" y="128884"/>
                  <a:pt x="587812" y="126670"/>
                  <a:pt x="591450" y="123883"/>
                </a:cubicBezTo>
                <a:lnTo>
                  <a:pt x="612024" y="146978"/>
                </a:lnTo>
                <a:cubicBezTo>
                  <a:pt x="605195" y="153254"/>
                  <a:pt x="597365" y="157946"/>
                  <a:pt x="588536" y="161053"/>
                </a:cubicBezTo>
                <a:cubicBezTo>
                  <a:pt x="579706" y="164160"/>
                  <a:pt x="570390" y="165711"/>
                  <a:pt x="560589" y="165707"/>
                </a:cubicBezTo>
                <a:cubicBezTo>
                  <a:pt x="548550" y="165743"/>
                  <a:pt x="537577" y="163716"/>
                  <a:pt x="527671" y="159623"/>
                </a:cubicBezTo>
                <a:cubicBezTo>
                  <a:pt x="517765" y="155530"/>
                  <a:pt x="509840" y="149151"/>
                  <a:pt x="503896" y="140486"/>
                </a:cubicBezTo>
                <a:cubicBezTo>
                  <a:pt x="497953" y="131821"/>
                  <a:pt x="494905" y="120649"/>
                  <a:pt x="494752" y="106969"/>
                </a:cubicBezTo>
                <a:cubicBezTo>
                  <a:pt x="494961" y="93286"/>
                  <a:pt x="498125" y="82058"/>
                  <a:pt x="504244" y="73283"/>
                </a:cubicBezTo>
                <a:cubicBezTo>
                  <a:pt x="510362" y="64508"/>
                  <a:pt x="518183" y="58018"/>
                  <a:pt x="527705" y="53814"/>
                </a:cubicBezTo>
                <a:cubicBezTo>
                  <a:pt x="537227" y="49609"/>
                  <a:pt x="547198" y="47521"/>
                  <a:pt x="557617" y="47549"/>
                </a:cubicBezTo>
                <a:close/>
                <a:moveTo>
                  <a:pt x="1959074" y="39748"/>
                </a:moveTo>
                <a:lnTo>
                  <a:pt x="1959074" y="64237"/>
                </a:lnTo>
                <a:lnTo>
                  <a:pt x="1995211" y="64237"/>
                </a:lnTo>
                <a:cubicBezTo>
                  <a:pt x="1999914" y="64184"/>
                  <a:pt x="2003488" y="63088"/>
                  <a:pt x="2005932" y="60947"/>
                </a:cubicBezTo>
                <a:cubicBezTo>
                  <a:pt x="2008377" y="58806"/>
                  <a:pt x="2009606" y="55935"/>
                  <a:pt x="2009620" y="52336"/>
                </a:cubicBezTo>
                <a:cubicBezTo>
                  <a:pt x="2009596" y="48707"/>
                  <a:pt x="2008386" y="45722"/>
                  <a:pt x="2005989" y="43381"/>
                </a:cubicBezTo>
                <a:cubicBezTo>
                  <a:pt x="2003593" y="41040"/>
                  <a:pt x="2000152" y="39829"/>
                  <a:pt x="1995669" y="39748"/>
                </a:cubicBezTo>
                <a:close/>
                <a:moveTo>
                  <a:pt x="2943577" y="18288"/>
                </a:moveTo>
                <a:lnTo>
                  <a:pt x="2943577" y="51207"/>
                </a:lnTo>
                <a:lnTo>
                  <a:pt x="2968952" y="51207"/>
                </a:lnTo>
                <a:lnTo>
                  <a:pt x="2968952" y="83411"/>
                </a:lnTo>
                <a:lnTo>
                  <a:pt x="2943349" y="83411"/>
                </a:lnTo>
                <a:lnTo>
                  <a:pt x="2943349" y="120289"/>
                </a:lnTo>
                <a:cubicBezTo>
                  <a:pt x="2943516" y="124231"/>
                  <a:pt x="2944611" y="127048"/>
                  <a:pt x="2946635" y="128741"/>
                </a:cubicBezTo>
                <a:cubicBezTo>
                  <a:pt x="2948659" y="130434"/>
                  <a:pt x="2951297" y="131259"/>
                  <a:pt x="2954550" y="131217"/>
                </a:cubicBezTo>
                <a:cubicBezTo>
                  <a:pt x="2956650" y="131198"/>
                  <a:pt x="2958794" y="130837"/>
                  <a:pt x="2960980" y="130135"/>
                </a:cubicBezTo>
                <a:cubicBezTo>
                  <a:pt x="2963165" y="129433"/>
                  <a:pt x="2965137" y="128504"/>
                  <a:pt x="2966895" y="127347"/>
                </a:cubicBezTo>
                <a:lnTo>
                  <a:pt x="2976039" y="158398"/>
                </a:lnTo>
                <a:cubicBezTo>
                  <a:pt x="2971214" y="161110"/>
                  <a:pt x="2966061" y="163051"/>
                  <a:pt x="2960580" y="164222"/>
                </a:cubicBezTo>
                <a:cubicBezTo>
                  <a:pt x="2955098" y="165393"/>
                  <a:pt x="2949431" y="165964"/>
                  <a:pt x="2943577" y="165935"/>
                </a:cubicBezTo>
                <a:cubicBezTo>
                  <a:pt x="2936001" y="166027"/>
                  <a:pt x="2929020" y="164702"/>
                  <a:pt x="2922637" y="161960"/>
                </a:cubicBezTo>
                <a:cubicBezTo>
                  <a:pt x="2916253" y="159219"/>
                  <a:pt x="2911151" y="154513"/>
                  <a:pt x="2907331" y="147842"/>
                </a:cubicBezTo>
                <a:cubicBezTo>
                  <a:pt x="2903511" y="141171"/>
                  <a:pt x="2901658" y="131987"/>
                  <a:pt x="2901772" y="120289"/>
                </a:cubicBezTo>
                <a:lnTo>
                  <a:pt x="2901772" y="83411"/>
                </a:lnTo>
                <a:lnTo>
                  <a:pt x="2883713" y="83411"/>
                </a:lnTo>
                <a:lnTo>
                  <a:pt x="2883713" y="51207"/>
                </a:lnTo>
                <a:lnTo>
                  <a:pt x="2901772" y="51207"/>
                </a:lnTo>
                <a:lnTo>
                  <a:pt x="2901772" y="22892"/>
                </a:lnTo>
                <a:close/>
                <a:moveTo>
                  <a:pt x="2410177" y="18288"/>
                </a:moveTo>
                <a:lnTo>
                  <a:pt x="2410177" y="51207"/>
                </a:lnTo>
                <a:lnTo>
                  <a:pt x="2435552" y="51207"/>
                </a:lnTo>
                <a:lnTo>
                  <a:pt x="2435552" y="83411"/>
                </a:lnTo>
                <a:lnTo>
                  <a:pt x="2409949" y="83411"/>
                </a:lnTo>
                <a:lnTo>
                  <a:pt x="2409949" y="120289"/>
                </a:lnTo>
                <a:cubicBezTo>
                  <a:pt x="2410116" y="124231"/>
                  <a:pt x="2411211" y="127048"/>
                  <a:pt x="2413235" y="128741"/>
                </a:cubicBezTo>
                <a:cubicBezTo>
                  <a:pt x="2415259" y="130434"/>
                  <a:pt x="2417897" y="131259"/>
                  <a:pt x="2421150" y="131217"/>
                </a:cubicBezTo>
                <a:cubicBezTo>
                  <a:pt x="2423250" y="131198"/>
                  <a:pt x="2425394" y="130837"/>
                  <a:pt x="2427580" y="130135"/>
                </a:cubicBezTo>
                <a:cubicBezTo>
                  <a:pt x="2429765" y="129433"/>
                  <a:pt x="2431737" y="128504"/>
                  <a:pt x="2433495" y="127347"/>
                </a:cubicBezTo>
                <a:lnTo>
                  <a:pt x="2442639" y="158398"/>
                </a:lnTo>
                <a:cubicBezTo>
                  <a:pt x="2437814" y="161110"/>
                  <a:pt x="2432661" y="163051"/>
                  <a:pt x="2427180" y="164222"/>
                </a:cubicBezTo>
                <a:cubicBezTo>
                  <a:pt x="2421698" y="165393"/>
                  <a:pt x="2416031" y="165964"/>
                  <a:pt x="2410177" y="165935"/>
                </a:cubicBezTo>
                <a:cubicBezTo>
                  <a:pt x="2402601" y="166027"/>
                  <a:pt x="2395620" y="164702"/>
                  <a:pt x="2389237" y="161960"/>
                </a:cubicBezTo>
                <a:cubicBezTo>
                  <a:pt x="2382853" y="159219"/>
                  <a:pt x="2377751" y="154513"/>
                  <a:pt x="2373931" y="147842"/>
                </a:cubicBezTo>
                <a:cubicBezTo>
                  <a:pt x="2370111" y="141171"/>
                  <a:pt x="2368258" y="131987"/>
                  <a:pt x="2368372" y="120289"/>
                </a:cubicBezTo>
                <a:lnTo>
                  <a:pt x="2368372" y="83411"/>
                </a:lnTo>
                <a:lnTo>
                  <a:pt x="2350313" y="83411"/>
                </a:lnTo>
                <a:lnTo>
                  <a:pt x="2350313" y="51207"/>
                </a:lnTo>
                <a:lnTo>
                  <a:pt x="2368372" y="51207"/>
                </a:lnTo>
                <a:lnTo>
                  <a:pt x="2368372" y="22892"/>
                </a:lnTo>
                <a:close/>
                <a:moveTo>
                  <a:pt x="3943502" y="3201"/>
                </a:moveTo>
                <a:lnTo>
                  <a:pt x="3985536" y="3201"/>
                </a:lnTo>
                <a:lnTo>
                  <a:pt x="3985536" y="163194"/>
                </a:lnTo>
                <a:lnTo>
                  <a:pt x="3948072" y="163194"/>
                </a:lnTo>
                <a:lnTo>
                  <a:pt x="3946244" y="151088"/>
                </a:lnTo>
                <a:cubicBezTo>
                  <a:pt x="3941275" y="156518"/>
                  <a:pt x="3935433" y="160334"/>
                  <a:pt x="3928719" y="162537"/>
                </a:cubicBezTo>
                <a:cubicBezTo>
                  <a:pt x="3922004" y="164741"/>
                  <a:pt x="3915419" y="165645"/>
                  <a:pt x="3908962" y="165249"/>
                </a:cubicBezTo>
                <a:cubicBezTo>
                  <a:pt x="3892312" y="164141"/>
                  <a:pt x="3879563" y="158591"/>
                  <a:pt x="3870714" y="148600"/>
                </a:cubicBezTo>
                <a:cubicBezTo>
                  <a:pt x="3861866" y="138608"/>
                  <a:pt x="3857401" y="124655"/>
                  <a:pt x="3857320" y="106742"/>
                </a:cubicBezTo>
                <a:cubicBezTo>
                  <a:pt x="3857548" y="89181"/>
                  <a:pt x="3862575" y="75038"/>
                  <a:pt x="3872400" y="64313"/>
                </a:cubicBezTo>
                <a:cubicBezTo>
                  <a:pt x="3882224" y="53588"/>
                  <a:pt x="3895479" y="48077"/>
                  <a:pt x="3912164" y="47778"/>
                </a:cubicBezTo>
                <a:cubicBezTo>
                  <a:pt x="3919388" y="47811"/>
                  <a:pt x="3925641" y="48886"/>
                  <a:pt x="3930921" y="51004"/>
                </a:cubicBezTo>
                <a:cubicBezTo>
                  <a:pt x="3936201" y="53121"/>
                  <a:pt x="3940394" y="56081"/>
                  <a:pt x="3943502" y="59883"/>
                </a:cubicBezTo>
                <a:close/>
                <a:moveTo>
                  <a:pt x="3796589" y="3201"/>
                </a:moveTo>
                <a:lnTo>
                  <a:pt x="3838166" y="3201"/>
                </a:lnTo>
                <a:lnTo>
                  <a:pt x="3838166" y="163192"/>
                </a:lnTo>
                <a:lnTo>
                  <a:pt x="3796589" y="163192"/>
                </a:lnTo>
                <a:close/>
                <a:moveTo>
                  <a:pt x="3296398" y="3201"/>
                </a:moveTo>
                <a:lnTo>
                  <a:pt x="3345775" y="3201"/>
                </a:lnTo>
                <a:lnTo>
                  <a:pt x="3366349" y="59507"/>
                </a:lnTo>
                <a:cubicBezTo>
                  <a:pt x="3368259" y="65615"/>
                  <a:pt x="3369869" y="71824"/>
                  <a:pt x="3371178" y="78132"/>
                </a:cubicBezTo>
                <a:cubicBezTo>
                  <a:pt x="3372488" y="84441"/>
                  <a:pt x="3373698" y="90592"/>
                  <a:pt x="3374807" y="96586"/>
                </a:cubicBezTo>
                <a:lnTo>
                  <a:pt x="3404297" y="3201"/>
                </a:lnTo>
                <a:lnTo>
                  <a:pt x="3435615" y="3201"/>
                </a:lnTo>
                <a:lnTo>
                  <a:pt x="3466019" y="96586"/>
                </a:lnTo>
                <a:cubicBezTo>
                  <a:pt x="3467162" y="90516"/>
                  <a:pt x="3468476" y="84288"/>
                  <a:pt x="3469962" y="77903"/>
                </a:cubicBezTo>
                <a:cubicBezTo>
                  <a:pt x="3471448" y="71518"/>
                  <a:pt x="3473106" y="65005"/>
                  <a:pt x="3474934" y="58362"/>
                </a:cubicBezTo>
                <a:lnTo>
                  <a:pt x="3494137" y="3201"/>
                </a:lnTo>
                <a:lnTo>
                  <a:pt x="3543514" y="3201"/>
                </a:lnTo>
                <a:lnTo>
                  <a:pt x="3485221" y="163192"/>
                </a:lnTo>
                <a:lnTo>
                  <a:pt x="3448417" y="163192"/>
                </a:lnTo>
                <a:lnTo>
                  <a:pt x="3420070" y="86515"/>
                </a:lnTo>
                <a:lnTo>
                  <a:pt x="3392638" y="163192"/>
                </a:lnTo>
                <a:lnTo>
                  <a:pt x="3356062" y="163192"/>
                </a:lnTo>
                <a:close/>
                <a:moveTo>
                  <a:pt x="2986964" y="3201"/>
                </a:moveTo>
                <a:lnTo>
                  <a:pt x="3029455" y="3201"/>
                </a:lnTo>
                <a:lnTo>
                  <a:pt x="3029455" y="62397"/>
                </a:lnTo>
                <a:cubicBezTo>
                  <a:pt x="3033373" y="57290"/>
                  <a:pt x="3037721" y="53569"/>
                  <a:pt x="3042496" y="51233"/>
                </a:cubicBezTo>
                <a:cubicBezTo>
                  <a:pt x="3047273" y="48896"/>
                  <a:pt x="3052993" y="47744"/>
                  <a:pt x="3059656" y="47778"/>
                </a:cubicBezTo>
                <a:cubicBezTo>
                  <a:pt x="3067397" y="47727"/>
                  <a:pt x="3074612" y="49478"/>
                  <a:pt x="3081302" y="53032"/>
                </a:cubicBezTo>
                <a:cubicBezTo>
                  <a:pt x="3087992" y="56585"/>
                  <a:pt x="3093413" y="62246"/>
                  <a:pt x="3097565" y="70014"/>
                </a:cubicBezTo>
                <a:cubicBezTo>
                  <a:pt x="3101717" y="77782"/>
                  <a:pt x="3103854" y="87963"/>
                  <a:pt x="3103978" y="100556"/>
                </a:cubicBezTo>
                <a:lnTo>
                  <a:pt x="3103978" y="163192"/>
                </a:lnTo>
                <a:lnTo>
                  <a:pt x="3062173" y="163192"/>
                </a:lnTo>
                <a:lnTo>
                  <a:pt x="3062173" y="100784"/>
                </a:lnTo>
                <a:cubicBezTo>
                  <a:pt x="3061864" y="94488"/>
                  <a:pt x="3060310" y="90107"/>
                  <a:pt x="3057511" y="87640"/>
                </a:cubicBezTo>
                <a:cubicBezTo>
                  <a:pt x="3054713" y="85173"/>
                  <a:pt x="3051157" y="83992"/>
                  <a:pt x="3046844" y="84096"/>
                </a:cubicBezTo>
                <a:cubicBezTo>
                  <a:pt x="3042521" y="84077"/>
                  <a:pt x="3038583" y="85658"/>
                  <a:pt x="3035032" y="88840"/>
                </a:cubicBezTo>
                <a:cubicBezTo>
                  <a:pt x="3031481" y="92021"/>
                  <a:pt x="3029545" y="96917"/>
                  <a:pt x="3029226" y="103527"/>
                </a:cubicBezTo>
                <a:lnTo>
                  <a:pt x="3029226" y="163192"/>
                </a:lnTo>
                <a:lnTo>
                  <a:pt x="2986964" y="163192"/>
                </a:lnTo>
                <a:close/>
                <a:moveTo>
                  <a:pt x="2291639" y="3201"/>
                </a:moveTo>
                <a:lnTo>
                  <a:pt x="2333216" y="3201"/>
                </a:lnTo>
                <a:lnTo>
                  <a:pt x="2333216" y="163192"/>
                </a:lnTo>
                <a:lnTo>
                  <a:pt x="2291639" y="163192"/>
                </a:lnTo>
                <a:close/>
                <a:moveTo>
                  <a:pt x="1914525" y="3201"/>
                </a:moveTo>
                <a:lnTo>
                  <a:pt x="1996355" y="3201"/>
                </a:lnTo>
                <a:cubicBezTo>
                  <a:pt x="2007147" y="3186"/>
                  <a:pt x="2016904" y="4788"/>
                  <a:pt x="2025628" y="8006"/>
                </a:cubicBezTo>
                <a:cubicBezTo>
                  <a:pt x="2034352" y="11225"/>
                  <a:pt x="2041297" y="16144"/>
                  <a:pt x="2046465" y="22765"/>
                </a:cubicBezTo>
                <a:cubicBezTo>
                  <a:pt x="2051633" y="29386"/>
                  <a:pt x="2054279" y="37793"/>
                  <a:pt x="2054403" y="47987"/>
                </a:cubicBezTo>
                <a:cubicBezTo>
                  <a:pt x="2054541" y="54190"/>
                  <a:pt x="2053351" y="60089"/>
                  <a:pt x="2050833" y="65686"/>
                </a:cubicBezTo>
                <a:cubicBezTo>
                  <a:pt x="2048315" y="71282"/>
                  <a:pt x="2043641" y="75747"/>
                  <a:pt x="2036812" y="79083"/>
                </a:cubicBezTo>
                <a:cubicBezTo>
                  <a:pt x="2044231" y="83232"/>
                  <a:pt x="2049781" y="88640"/>
                  <a:pt x="2053460" y="95307"/>
                </a:cubicBezTo>
                <a:cubicBezTo>
                  <a:pt x="2057139" y="101973"/>
                  <a:pt x="2058976" y="108987"/>
                  <a:pt x="2058972" y="116347"/>
                </a:cubicBezTo>
                <a:cubicBezTo>
                  <a:pt x="2058749" y="128217"/>
                  <a:pt x="2055564" y="137564"/>
                  <a:pt x="2049418" y="144388"/>
                </a:cubicBezTo>
                <a:cubicBezTo>
                  <a:pt x="2043272" y="151213"/>
                  <a:pt x="2035500" y="156056"/>
                  <a:pt x="2026102" y="158919"/>
                </a:cubicBezTo>
                <a:cubicBezTo>
                  <a:pt x="2016705" y="161782"/>
                  <a:pt x="2007017" y="163206"/>
                  <a:pt x="1997041" y="163192"/>
                </a:cubicBezTo>
                <a:lnTo>
                  <a:pt x="1914525" y="163192"/>
                </a:lnTo>
                <a:close/>
                <a:moveTo>
                  <a:pt x="1724177" y="3201"/>
                </a:moveTo>
                <a:lnTo>
                  <a:pt x="1766211" y="3201"/>
                </a:lnTo>
                <a:lnTo>
                  <a:pt x="1766211" y="163194"/>
                </a:lnTo>
                <a:lnTo>
                  <a:pt x="1728747" y="163194"/>
                </a:lnTo>
                <a:lnTo>
                  <a:pt x="1726919" y="151088"/>
                </a:lnTo>
                <a:cubicBezTo>
                  <a:pt x="1721950" y="156518"/>
                  <a:pt x="1716108" y="160334"/>
                  <a:pt x="1709394" y="162537"/>
                </a:cubicBezTo>
                <a:cubicBezTo>
                  <a:pt x="1702680" y="164741"/>
                  <a:pt x="1696094" y="165645"/>
                  <a:pt x="1689636" y="165249"/>
                </a:cubicBezTo>
                <a:cubicBezTo>
                  <a:pt x="1672987" y="164141"/>
                  <a:pt x="1660238" y="158591"/>
                  <a:pt x="1651390" y="148600"/>
                </a:cubicBezTo>
                <a:cubicBezTo>
                  <a:pt x="1642541" y="138608"/>
                  <a:pt x="1638076" y="124655"/>
                  <a:pt x="1637995" y="106742"/>
                </a:cubicBezTo>
                <a:cubicBezTo>
                  <a:pt x="1638223" y="89181"/>
                  <a:pt x="1643250" y="75038"/>
                  <a:pt x="1653075" y="64313"/>
                </a:cubicBezTo>
                <a:cubicBezTo>
                  <a:pt x="1662900" y="53588"/>
                  <a:pt x="1676154" y="48077"/>
                  <a:pt x="1692839" y="47778"/>
                </a:cubicBezTo>
                <a:cubicBezTo>
                  <a:pt x="1700063" y="47811"/>
                  <a:pt x="1706316" y="48886"/>
                  <a:pt x="1711596" y="51004"/>
                </a:cubicBezTo>
                <a:cubicBezTo>
                  <a:pt x="1716876" y="53121"/>
                  <a:pt x="1721070" y="56081"/>
                  <a:pt x="1724177" y="59883"/>
                </a:cubicBezTo>
                <a:close/>
                <a:moveTo>
                  <a:pt x="952500" y="3201"/>
                </a:moveTo>
                <a:lnTo>
                  <a:pt x="999793" y="3201"/>
                </a:lnTo>
                <a:lnTo>
                  <a:pt x="1041868" y="57370"/>
                </a:lnTo>
                <a:lnTo>
                  <a:pt x="1083944" y="3201"/>
                </a:lnTo>
                <a:lnTo>
                  <a:pt x="1131008" y="3201"/>
                </a:lnTo>
                <a:lnTo>
                  <a:pt x="1131008" y="163192"/>
                </a:lnTo>
                <a:lnTo>
                  <a:pt x="1086231" y="163192"/>
                </a:lnTo>
                <a:lnTo>
                  <a:pt x="1086231" y="67883"/>
                </a:lnTo>
                <a:lnTo>
                  <a:pt x="1045299" y="116338"/>
                </a:lnTo>
                <a:lnTo>
                  <a:pt x="1037295" y="116338"/>
                </a:lnTo>
                <a:lnTo>
                  <a:pt x="997277" y="68112"/>
                </a:lnTo>
                <a:lnTo>
                  <a:pt x="997277" y="163192"/>
                </a:lnTo>
                <a:lnTo>
                  <a:pt x="952500" y="163192"/>
                </a:lnTo>
                <a:close/>
                <a:moveTo>
                  <a:pt x="438302" y="3201"/>
                </a:moveTo>
                <a:lnTo>
                  <a:pt x="480336" y="3201"/>
                </a:lnTo>
                <a:lnTo>
                  <a:pt x="480336" y="163194"/>
                </a:lnTo>
                <a:lnTo>
                  <a:pt x="442872" y="163194"/>
                </a:lnTo>
                <a:lnTo>
                  <a:pt x="441044" y="151088"/>
                </a:lnTo>
                <a:cubicBezTo>
                  <a:pt x="436075" y="156518"/>
                  <a:pt x="430233" y="160334"/>
                  <a:pt x="423519" y="162537"/>
                </a:cubicBezTo>
                <a:cubicBezTo>
                  <a:pt x="416805" y="164741"/>
                  <a:pt x="410219" y="165645"/>
                  <a:pt x="403761" y="165249"/>
                </a:cubicBezTo>
                <a:cubicBezTo>
                  <a:pt x="387112" y="164141"/>
                  <a:pt x="374363" y="158591"/>
                  <a:pt x="365514" y="148600"/>
                </a:cubicBezTo>
                <a:cubicBezTo>
                  <a:pt x="356666" y="138608"/>
                  <a:pt x="352201" y="124655"/>
                  <a:pt x="352120" y="106742"/>
                </a:cubicBezTo>
                <a:cubicBezTo>
                  <a:pt x="352348" y="89181"/>
                  <a:pt x="357375" y="75038"/>
                  <a:pt x="367200" y="64313"/>
                </a:cubicBezTo>
                <a:cubicBezTo>
                  <a:pt x="377025" y="53588"/>
                  <a:pt x="390279" y="48077"/>
                  <a:pt x="406964" y="47778"/>
                </a:cubicBezTo>
                <a:cubicBezTo>
                  <a:pt x="414188" y="47811"/>
                  <a:pt x="420441" y="48886"/>
                  <a:pt x="425721" y="51004"/>
                </a:cubicBezTo>
                <a:cubicBezTo>
                  <a:pt x="431001" y="53121"/>
                  <a:pt x="435195" y="56081"/>
                  <a:pt x="438302" y="59883"/>
                </a:cubicBezTo>
                <a:close/>
                <a:moveTo>
                  <a:pt x="0" y="3201"/>
                </a:moveTo>
                <a:lnTo>
                  <a:pt x="47292" y="3201"/>
                </a:lnTo>
                <a:lnTo>
                  <a:pt x="89368" y="57370"/>
                </a:lnTo>
                <a:lnTo>
                  <a:pt x="131444" y="3201"/>
                </a:lnTo>
                <a:lnTo>
                  <a:pt x="178508" y="3201"/>
                </a:lnTo>
                <a:lnTo>
                  <a:pt x="178508" y="163192"/>
                </a:lnTo>
                <a:lnTo>
                  <a:pt x="133731" y="163192"/>
                </a:lnTo>
                <a:lnTo>
                  <a:pt x="133731" y="67883"/>
                </a:lnTo>
                <a:lnTo>
                  <a:pt x="92798" y="116338"/>
                </a:lnTo>
                <a:lnTo>
                  <a:pt x="84795" y="116338"/>
                </a:lnTo>
                <a:lnTo>
                  <a:pt x="44777" y="68112"/>
                </a:lnTo>
                <a:lnTo>
                  <a:pt x="44777" y="163192"/>
                </a:lnTo>
                <a:lnTo>
                  <a:pt x="0" y="163192"/>
                </a:lnTo>
                <a:close/>
                <a:moveTo>
                  <a:pt x="2560825" y="686"/>
                </a:moveTo>
                <a:cubicBezTo>
                  <a:pt x="2567416" y="686"/>
                  <a:pt x="2573665" y="1714"/>
                  <a:pt x="2579570" y="3769"/>
                </a:cubicBezTo>
                <a:cubicBezTo>
                  <a:pt x="2585475" y="5825"/>
                  <a:pt x="2590581" y="8908"/>
                  <a:pt x="2594886" y="13019"/>
                </a:cubicBezTo>
                <a:lnTo>
                  <a:pt x="2582085" y="38385"/>
                </a:lnTo>
                <a:cubicBezTo>
                  <a:pt x="2579789" y="36453"/>
                  <a:pt x="2577351" y="35051"/>
                  <a:pt x="2574769" y="34178"/>
                </a:cubicBezTo>
                <a:cubicBezTo>
                  <a:pt x="2572188" y="33305"/>
                  <a:pt x="2569521" y="32876"/>
                  <a:pt x="2566768" y="32890"/>
                </a:cubicBezTo>
                <a:cubicBezTo>
                  <a:pt x="2563344" y="32857"/>
                  <a:pt x="2560420" y="33954"/>
                  <a:pt x="2557996" y="36181"/>
                </a:cubicBezTo>
                <a:cubicBezTo>
                  <a:pt x="2555572" y="38408"/>
                  <a:pt x="2554305" y="41966"/>
                  <a:pt x="2554195" y="46855"/>
                </a:cubicBezTo>
                <a:lnTo>
                  <a:pt x="2554195" y="52350"/>
                </a:lnTo>
                <a:lnTo>
                  <a:pt x="2583456" y="52350"/>
                </a:lnTo>
                <a:lnTo>
                  <a:pt x="2583456" y="84782"/>
                </a:lnTo>
                <a:lnTo>
                  <a:pt x="2554195" y="84782"/>
                </a:lnTo>
                <a:lnTo>
                  <a:pt x="2554195" y="163192"/>
                </a:lnTo>
                <a:lnTo>
                  <a:pt x="2512162" y="163192"/>
                </a:lnTo>
                <a:lnTo>
                  <a:pt x="2512162" y="84782"/>
                </a:lnTo>
                <a:lnTo>
                  <a:pt x="2492959" y="84782"/>
                </a:lnTo>
                <a:lnTo>
                  <a:pt x="2492959" y="52350"/>
                </a:lnTo>
                <a:lnTo>
                  <a:pt x="2512162" y="52350"/>
                </a:lnTo>
                <a:lnTo>
                  <a:pt x="2512162" y="46855"/>
                </a:lnTo>
                <a:cubicBezTo>
                  <a:pt x="2512331" y="35849"/>
                  <a:pt x="2514810" y="26948"/>
                  <a:pt x="2519599" y="20152"/>
                </a:cubicBezTo>
                <a:cubicBezTo>
                  <a:pt x="2524388" y="13356"/>
                  <a:pt x="2530472" y="8402"/>
                  <a:pt x="2537850" y="5289"/>
                </a:cubicBezTo>
                <a:cubicBezTo>
                  <a:pt x="2545229" y="2176"/>
                  <a:pt x="2552887" y="642"/>
                  <a:pt x="2560825" y="686"/>
                </a:cubicBezTo>
                <a:close/>
                <a:moveTo>
                  <a:pt x="2246209" y="0"/>
                </a:moveTo>
                <a:cubicBezTo>
                  <a:pt x="2252287" y="0"/>
                  <a:pt x="2257666" y="1771"/>
                  <a:pt x="2262344" y="5311"/>
                </a:cubicBezTo>
                <a:cubicBezTo>
                  <a:pt x="2267023" y="8852"/>
                  <a:pt x="2269489" y="14164"/>
                  <a:pt x="2269741" y="21245"/>
                </a:cubicBezTo>
                <a:cubicBezTo>
                  <a:pt x="2269489" y="28218"/>
                  <a:pt x="2267023" y="33463"/>
                  <a:pt x="2262344" y="36980"/>
                </a:cubicBezTo>
                <a:cubicBezTo>
                  <a:pt x="2257666" y="40497"/>
                  <a:pt x="2252287" y="42258"/>
                  <a:pt x="2246209" y="42263"/>
                </a:cubicBezTo>
                <a:cubicBezTo>
                  <a:pt x="2240022" y="42258"/>
                  <a:pt x="2234577" y="40497"/>
                  <a:pt x="2229874" y="36980"/>
                </a:cubicBezTo>
                <a:cubicBezTo>
                  <a:pt x="2225172" y="33463"/>
                  <a:pt x="2222697" y="28218"/>
                  <a:pt x="2222449" y="21245"/>
                </a:cubicBezTo>
                <a:cubicBezTo>
                  <a:pt x="2222697" y="14164"/>
                  <a:pt x="2225172" y="8852"/>
                  <a:pt x="2229874" y="5311"/>
                </a:cubicBezTo>
                <a:cubicBezTo>
                  <a:pt x="2234577" y="1771"/>
                  <a:pt x="2240022" y="0"/>
                  <a:pt x="2246209" y="0"/>
                </a:cubicBezTo>
                <a:close/>
                <a:moveTo>
                  <a:pt x="712684" y="0"/>
                </a:moveTo>
                <a:cubicBezTo>
                  <a:pt x="718762" y="0"/>
                  <a:pt x="724141" y="1771"/>
                  <a:pt x="728819" y="5311"/>
                </a:cubicBezTo>
                <a:cubicBezTo>
                  <a:pt x="733498" y="8852"/>
                  <a:pt x="735964" y="14164"/>
                  <a:pt x="736216" y="21245"/>
                </a:cubicBezTo>
                <a:cubicBezTo>
                  <a:pt x="735964" y="28218"/>
                  <a:pt x="733498" y="33463"/>
                  <a:pt x="728819" y="36980"/>
                </a:cubicBezTo>
                <a:cubicBezTo>
                  <a:pt x="724141" y="40497"/>
                  <a:pt x="718762" y="42258"/>
                  <a:pt x="712684" y="42263"/>
                </a:cubicBezTo>
                <a:cubicBezTo>
                  <a:pt x="706497" y="42258"/>
                  <a:pt x="701052" y="40497"/>
                  <a:pt x="696349" y="36980"/>
                </a:cubicBezTo>
                <a:cubicBezTo>
                  <a:pt x="691647" y="33463"/>
                  <a:pt x="689172" y="28218"/>
                  <a:pt x="688924" y="21245"/>
                </a:cubicBezTo>
                <a:cubicBezTo>
                  <a:pt x="689172" y="14164"/>
                  <a:pt x="691647" y="8852"/>
                  <a:pt x="696349" y="5311"/>
                </a:cubicBezTo>
                <a:cubicBezTo>
                  <a:pt x="701052" y="1771"/>
                  <a:pt x="706497" y="0"/>
                  <a:pt x="7126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2723728-C63F-4781-A4CE-A23D57999BD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8576" y="1626919"/>
            <a:ext cx="10110651" cy="3200400"/>
          </a:xfrm>
          <a:prstGeom prst="rect">
            <a:avLst/>
          </a:prstGeom>
        </p:spPr>
      </p:pic>
    </p:spTree>
    <p:extLst>
      <p:ext uri="{BB962C8B-B14F-4D97-AF65-F5344CB8AC3E}">
        <p14:creationId xmlns:p14="http://schemas.microsoft.com/office/powerpoint/2010/main" val="377661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58273"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5827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00F7A2-95E9-4030-93C1-BF6A61170400}" type="datetime4">
              <a:rPr lang="en-US" smtClean="0"/>
              <a:t>April 4,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34401841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2_Picture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46172" y="767561"/>
            <a:ext cx="4649927" cy="1490072"/>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6406738" y="457201"/>
            <a:ext cx="5785262" cy="54038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246172" y="2389453"/>
            <a:ext cx="4649927" cy="3257133"/>
          </a:xfrm>
        </p:spPr>
        <p:txBody>
          <a:bodyPr/>
          <a:lstStyle>
            <a:lvl1pPr marL="0" indent="0">
              <a:lnSpc>
                <a:spcPct val="150000"/>
              </a:lnSpc>
              <a:buNone/>
              <a:defRPr sz="16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7F118D-9AAE-43BB-92A4-62F22E8762B0}" type="datetime4">
              <a:rPr lang="en-US" smtClean="0"/>
              <a:t>April 4,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416502120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5_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46172" y="767561"/>
            <a:ext cx="4649927" cy="1490072"/>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6406738" y="457201"/>
            <a:ext cx="5785262" cy="54038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246172" y="2389453"/>
            <a:ext cx="4649927" cy="3257133"/>
          </a:xfrm>
        </p:spPr>
        <p:txBody>
          <a:bodyPr/>
          <a:lstStyle>
            <a:lvl1pPr marL="0" indent="0">
              <a:lnSpc>
                <a:spcPct val="150000"/>
              </a:lnSpc>
              <a:buNone/>
              <a:defRPr sz="16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7F118D-9AAE-43BB-92A4-62F22E8762B0}" type="datetime4">
              <a:rPr lang="en-US" smtClean="0"/>
              <a:t>April 4,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3310772953"/>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46172" y="457200"/>
            <a:ext cx="7574949" cy="1117971"/>
          </a:xfrm>
        </p:spPr>
        <p:txBody>
          <a:bodyPr anchor="b">
            <a:normAutofit/>
          </a:bodyPr>
          <a:lstStyle>
            <a:lvl1pPr>
              <a:defRPr sz="3600"/>
            </a:lvl1pPr>
          </a:lstStyle>
          <a:p>
            <a:r>
              <a:rPr lang="en-US"/>
              <a:t>Click to edit Master title style</a:t>
            </a:r>
          </a:p>
        </p:txBody>
      </p:sp>
      <p:sp>
        <p:nvSpPr>
          <p:cNvPr id="3" name="Picture Placeholder 2"/>
          <p:cNvSpPr>
            <a:spLocks noGrp="1" noChangeAspect="1"/>
          </p:cNvSpPr>
          <p:nvPr>
            <p:ph type="pic" idx="1"/>
          </p:nvPr>
        </p:nvSpPr>
        <p:spPr>
          <a:xfrm>
            <a:off x="1246172" y="1852162"/>
            <a:ext cx="2430606" cy="154513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246173" y="3397296"/>
            <a:ext cx="2430606" cy="2109128"/>
          </a:xfrm>
          <a:solidFill>
            <a:schemeClr val="bg1"/>
          </a:solidFill>
        </p:spPr>
        <p:txBody>
          <a:bodyPr lIns="274320" tIns="274320" rIns="274320" bIns="274320">
            <a:normAutofit/>
          </a:bodyPr>
          <a:lstStyle>
            <a:lvl1pPr marL="0" indent="0">
              <a:lnSpc>
                <a:spcPct val="150000"/>
              </a:lnSpc>
              <a:buNone/>
              <a:defRPr sz="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7F118D-9AAE-43BB-92A4-62F22E8762B0}" type="datetime4">
              <a:rPr lang="en-US" smtClean="0"/>
              <a:t>April 4,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41569-805C-4D20-810F-F5EB629EF273}" type="slidenum">
              <a:rPr lang="en-US" smtClean="0"/>
              <a:t>‹#›</a:t>
            </a:fld>
            <a:endParaRPr lang="en-US"/>
          </a:p>
        </p:txBody>
      </p:sp>
      <p:sp>
        <p:nvSpPr>
          <p:cNvPr id="8" name="Picture Placeholder 2"/>
          <p:cNvSpPr>
            <a:spLocks noGrp="1" noChangeAspect="1"/>
          </p:cNvSpPr>
          <p:nvPr>
            <p:ph type="pic" idx="13"/>
          </p:nvPr>
        </p:nvSpPr>
        <p:spPr>
          <a:xfrm>
            <a:off x="3818344" y="1852162"/>
            <a:ext cx="2430606" cy="154513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ext Placeholder 3"/>
          <p:cNvSpPr>
            <a:spLocks noGrp="1"/>
          </p:cNvSpPr>
          <p:nvPr>
            <p:ph type="body" sz="half" idx="14"/>
          </p:nvPr>
        </p:nvSpPr>
        <p:spPr>
          <a:xfrm>
            <a:off x="3818345" y="3397296"/>
            <a:ext cx="2430606" cy="2109128"/>
          </a:xfrm>
          <a:solidFill>
            <a:schemeClr val="bg1"/>
          </a:solidFill>
        </p:spPr>
        <p:txBody>
          <a:bodyPr lIns="274320" tIns="274320" rIns="274320" bIns="274320">
            <a:normAutofit/>
          </a:bodyPr>
          <a:lstStyle>
            <a:lvl1pPr marL="0" indent="0">
              <a:lnSpc>
                <a:spcPct val="150000"/>
              </a:lnSpc>
              <a:buNone/>
              <a:defRPr sz="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Picture Placeholder 2"/>
          <p:cNvSpPr>
            <a:spLocks noGrp="1" noChangeAspect="1"/>
          </p:cNvSpPr>
          <p:nvPr>
            <p:ph type="pic" idx="15"/>
          </p:nvPr>
        </p:nvSpPr>
        <p:spPr>
          <a:xfrm>
            <a:off x="6390515" y="1852162"/>
            <a:ext cx="2430606" cy="154513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ext Placeholder 3"/>
          <p:cNvSpPr>
            <a:spLocks noGrp="1"/>
          </p:cNvSpPr>
          <p:nvPr>
            <p:ph type="body" sz="half" idx="16"/>
          </p:nvPr>
        </p:nvSpPr>
        <p:spPr>
          <a:xfrm>
            <a:off x="6390516" y="3397296"/>
            <a:ext cx="2430606" cy="2109128"/>
          </a:xfrm>
          <a:solidFill>
            <a:schemeClr val="bg1"/>
          </a:solidFill>
        </p:spPr>
        <p:txBody>
          <a:bodyPr lIns="274320" tIns="274320" rIns="274320" bIns="274320">
            <a:normAutofit/>
          </a:bodyPr>
          <a:lstStyle>
            <a:lvl1pPr marL="0" indent="0">
              <a:lnSpc>
                <a:spcPct val="150000"/>
              </a:lnSpc>
              <a:buNone/>
              <a:defRPr sz="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Picture Placeholder 2"/>
          <p:cNvSpPr>
            <a:spLocks noGrp="1" noChangeAspect="1"/>
          </p:cNvSpPr>
          <p:nvPr>
            <p:ph type="pic" idx="17"/>
          </p:nvPr>
        </p:nvSpPr>
        <p:spPr>
          <a:xfrm>
            <a:off x="8962685" y="1852162"/>
            <a:ext cx="2430606" cy="154513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18"/>
          </p:nvPr>
        </p:nvSpPr>
        <p:spPr>
          <a:xfrm>
            <a:off x="8962686" y="3397296"/>
            <a:ext cx="2430606" cy="2109128"/>
          </a:xfrm>
          <a:solidFill>
            <a:schemeClr val="bg1"/>
          </a:solidFill>
        </p:spPr>
        <p:txBody>
          <a:bodyPr lIns="274320" tIns="274320" rIns="274320" bIns="274320">
            <a:normAutofit/>
          </a:bodyPr>
          <a:lstStyle>
            <a:lvl1pPr marL="0" indent="0">
              <a:lnSpc>
                <a:spcPct val="150000"/>
              </a:lnSpc>
              <a:buNone/>
              <a:defRPr sz="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23330805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46172" y="457200"/>
            <a:ext cx="7574949" cy="1117971"/>
          </a:xfrm>
        </p:spPr>
        <p:txBody>
          <a:bodyPr anchor="b">
            <a:normAutofit/>
          </a:bodyPr>
          <a:lstStyle>
            <a:lvl1pPr>
              <a:defRPr sz="3600"/>
            </a:lvl1pPr>
          </a:lstStyle>
          <a:p>
            <a:r>
              <a:rPr lang="en-US"/>
              <a:t>Click to edit Master title style</a:t>
            </a:r>
          </a:p>
        </p:txBody>
      </p:sp>
      <p:sp>
        <p:nvSpPr>
          <p:cNvPr id="3" name="Picture Placeholder 2"/>
          <p:cNvSpPr>
            <a:spLocks noGrp="1" noChangeAspect="1"/>
          </p:cNvSpPr>
          <p:nvPr>
            <p:ph type="pic" idx="1"/>
          </p:nvPr>
        </p:nvSpPr>
        <p:spPr>
          <a:xfrm>
            <a:off x="1246172" y="1852162"/>
            <a:ext cx="2430606" cy="154513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246173" y="3397296"/>
            <a:ext cx="2430606" cy="2109128"/>
          </a:xfrm>
          <a:solidFill>
            <a:schemeClr val="tx2"/>
          </a:solidFill>
        </p:spPr>
        <p:txBody>
          <a:bodyPr lIns="274320" tIns="274320" rIns="274320" bIns="274320">
            <a:normAutofit/>
          </a:bodyPr>
          <a:lstStyle>
            <a:lvl1pPr marL="0" indent="0">
              <a:lnSpc>
                <a:spcPct val="150000"/>
              </a:lnSpc>
              <a:buNone/>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7F118D-9AAE-43BB-92A4-62F22E8762B0}" type="datetime4">
              <a:rPr lang="en-US" smtClean="0"/>
              <a:t>April 4,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41569-805C-4D20-810F-F5EB629EF273}" type="slidenum">
              <a:rPr lang="en-US" smtClean="0"/>
              <a:t>‹#›</a:t>
            </a:fld>
            <a:endParaRPr lang="en-US"/>
          </a:p>
        </p:txBody>
      </p:sp>
      <p:sp>
        <p:nvSpPr>
          <p:cNvPr id="8" name="Picture Placeholder 2"/>
          <p:cNvSpPr>
            <a:spLocks noGrp="1" noChangeAspect="1"/>
          </p:cNvSpPr>
          <p:nvPr>
            <p:ph type="pic" idx="13"/>
          </p:nvPr>
        </p:nvSpPr>
        <p:spPr>
          <a:xfrm>
            <a:off x="3818344" y="1852162"/>
            <a:ext cx="2430606" cy="154513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ext Placeholder 3"/>
          <p:cNvSpPr>
            <a:spLocks noGrp="1"/>
          </p:cNvSpPr>
          <p:nvPr>
            <p:ph type="body" sz="half" idx="14"/>
          </p:nvPr>
        </p:nvSpPr>
        <p:spPr>
          <a:xfrm>
            <a:off x="3818345" y="3397296"/>
            <a:ext cx="2430606" cy="2109128"/>
          </a:xfrm>
          <a:solidFill>
            <a:schemeClr val="tx2"/>
          </a:solidFill>
        </p:spPr>
        <p:txBody>
          <a:bodyPr lIns="274320" tIns="274320" rIns="274320" bIns="274320">
            <a:normAutofit/>
          </a:bodyPr>
          <a:lstStyle>
            <a:lvl1pPr marL="0" indent="0">
              <a:lnSpc>
                <a:spcPct val="150000"/>
              </a:lnSpc>
              <a:buNone/>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Picture Placeholder 2"/>
          <p:cNvSpPr>
            <a:spLocks noGrp="1" noChangeAspect="1"/>
          </p:cNvSpPr>
          <p:nvPr>
            <p:ph type="pic" idx="15"/>
          </p:nvPr>
        </p:nvSpPr>
        <p:spPr>
          <a:xfrm>
            <a:off x="6390515" y="1852162"/>
            <a:ext cx="2430606" cy="154513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ext Placeholder 3"/>
          <p:cNvSpPr>
            <a:spLocks noGrp="1"/>
          </p:cNvSpPr>
          <p:nvPr>
            <p:ph type="body" sz="half" idx="16"/>
          </p:nvPr>
        </p:nvSpPr>
        <p:spPr>
          <a:xfrm>
            <a:off x="6390516" y="3397296"/>
            <a:ext cx="2430606" cy="2109128"/>
          </a:xfrm>
          <a:solidFill>
            <a:schemeClr val="tx2"/>
          </a:solidFill>
        </p:spPr>
        <p:txBody>
          <a:bodyPr lIns="274320" tIns="274320" rIns="274320" bIns="274320">
            <a:normAutofit/>
          </a:bodyPr>
          <a:lstStyle>
            <a:lvl1pPr marL="0" indent="0">
              <a:lnSpc>
                <a:spcPct val="150000"/>
              </a:lnSpc>
              <a:buNone/>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Picture Placeholder 2"/>
          <p:cNvSpPr>
            <a:spLocks noGrp="1" noChangeAspect="1"/>
          </p:cNvSpPr>
          <p:nvPr>
            <p:ph type="pic" idx="17"/>
          </p:nvPr>
        </p:nvSpPr>
        <p:spPr>
          <a:xfrm>
            <a:off x="8962685" y="1852162"/>
            <a:ext cx="2430606" cy="154513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18"/>
          </p:nvPr>
        </p:nvSpPr>
        <p:spPr>
          <a:xfrm>
            <a:off x="8962686" y="3397296"/>
            <a:ext cx="2430606" cy="2109128"/>
          </a:xfrm>
          <a:solidFill>
            <a:schemeClr val="tx2"/>
          </a:solidFill>
        </p:spPr>
        <p:txBody>
          <a:bodyPr lIns="274320" tIns="274320" rIns="274320" bIns="274320">
            <a:normAutofit/>
          </a:bodyPr>
          <a:lstStyle>
            <a:lvl1pPr marL="0" indent="0">
              <a:lnSpc>
                <a:spcPct val="150000"/>
              </a:lnSpc>
              <a:buNone/>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144181715"/>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AA102C-2720-448D-96D7-2C955FA46A86}" type="datetime4">
              <a:rPr lang="en-US" smtClean="0"/>
              <a:t>April 4,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138088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2F041B-0AED-4EB4-856F-8B528B08D8FE}" type="datetime4">
              <a:rPr lang="en-US" smtClean="0"/>
              <a:t>April 4,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2395193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0B34B-9B04-BF4C-C84D-F4B0CCE174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E60F4A-3028-372B-F101-8279A4353D08}"/>
              </a:ext>
            </a:extLst>
          </p:cNvPr>
          <p:cNvSpPr>
            <a:spLocks noGrp="1"/>
          </p:cNvSpPr>
          <p:nvPr>
            <p:ph type="dt" sz="half" idx="10"/>
          </p:nvPr>
        </p:nvSpPr>
        <p:spPr/>
        <p:txBody>
          <a:bodyPr/>
          <a:lstStyle/>
          <a:p>
            <a:fld id="{C3B9BC6F-1F05-44EF-9046-B5826B9C9112}" type="datetime4">
              <a:rPr lang="en-US" smtClean="0"/>
              <a:t>April 4, 2023</a:t>
            </a:fld>
            <a:endParaRPr lang="en-US"/>
          </a:p>
        </p:txBody>
      </p:sp>
      <p:sp>
        <p:nvSpPr>
          <p:cNvPr id="4" name="Footer Placeholder 3">
            <a:extLst>
              <a:ext uri="{FF2B5EF4-FFF2-40B4-BE49-F238E27FC236}">
                <a16:creationId xmlns:a16="http://schemas.microsoft.com/office/drawing/2014/main" id="{5340C7DA-CA75-85C7-6FF7-2EED5A968F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8EA36C-43E0-AF29-ABF7-8B828737A44B}"/>
              </a:ext>
            </a:extLst>
          </p:cNvPr>
          <p:cNvSpPr>
            <a:spLocks noGrp="1"/>
          </p:cNvSpPr>
          <p:nvPr>
            <p:ph type="sldNum" sz="quarter" idx="12"/>
          </p:nvPr>
        </p:nvSpPr>
        <p:spPr/>
        <p:txBody>
          <a:bodyPr/>
          <a:lstStyle/>
          <a:p>
            <a:fld id="{FA641569-805C-4D20-810F-F5EB629EF273}" type="slidenum">
              <a:rPr lang="en-US" smtClean="0"/>
              <a:pPr/>
              <a:t>‹#›</a:t>
            </a:fld>
            <a:endParaRPr lang="en-US"/>
          </a:p>
        </p:txBody>
      </p:sp>
    </p:spTree>
    <p:extLst>
      <p:ext uri="{BB962C8B-B14F-4D97-AF65-F5344CB8AC3E}">
        <p14:creationId xmlns:p14="http://schemas.microsoft.com/office/powerpoint/2010/main" val="2990490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DBAC03-3F42-4F55-B070-FD8722143A5C}"/>
              </a:ext>
            </a:extLst>
          </p:cNvPr>
          <p:cNvSpPr/>
          <p:nvPr userDrawn="1"/>
        </p:nvSpPr>
        <p:spPr>
          <a:xfrm>
            <a:off x="0" y="0"/>
            <a:ext cx="12192000" cy="685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lnSpc>
                <a:spcPct val="150000"/>
              </a:lnSpc>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08076BA-DAFC-491C-A844-08E20C4404CD}" type="datetime4">
              <a:rPr lang="en-US" smtClean="0"/>
              <a:t>April 4,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41569-805C-4D20-810F-F5EB629EF273}" type="slidenum">
              <a:rPr lang="en-US" smtClean="0"/>
              <a:t>‹#›</a:t>
            </a:fld>
            <a:endParaRPr lang="en-US"/>
          </a:p>
        </p:txBody>
      </p:sp>
      <p:pic>
        <p:nvPicPr>
          <p:cNvPr id="9" name="Graphic 3">
            <a:extLst>
              <a:ext uri="{FF2B5EF4-FFF2-40B4-BE49-F238E27FC236}">
                <a16:creationId xmlns:a16="http://schemas.microsoft.com/office/drawing/2014/main" id="{D333BFD4-D106-41DF-8471-1E050714090E}"/>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3783456" y="1357335"/>
            <a:ext cx="10273138" cy="10877442"/>
          </a:xfrm>
          <a:prstGeom prst="rect">
            <a:avLst/>
          </a:prstGeom>
        </p:spPr>
      </p:pic>
    </p:spTree>
    <p:extLst>
      <p:ext uri="{BB962C8B-B14F-4D97-AF65-F5344CB8AC3E}">
        <p14:creationId xmlns:p14="http://schemas.microsoft.com/office/powerpoint/2010/main" val="900771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DBAC03-3F42-4F55-B070-FD8722143A5C}"/>
              </a:ext>
            </a:extLst>
          </p:cNvPr>
          <p:cNvSpPr/>
          <p:nvPr userDrawn="1"/>
        </p:nvSpPr>
        <p:spPr>
          <a:xfrm>
            <a:off x="0" y="0"/>
            <a:ext cx="12192000" cy="685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281504"/>
          </a:xfrm>
        </p:spPr>
        <p:txBody>
          <a:bodyPr/>
          <a:lstStyle>
            <a:lvl1pPr marL="0" indent="0" algn="ctr">
              <a:lnSpc>
                <a:spcPct val="150000"/>
              </a:lnSpc>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8076BA-DAFC-491C-A844-08E20C4404CD}" type="datetime4">
              <a:rPr lang="en-US" smtClean="0"/>
              <a:t>April 4,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41569-805C-4D20-810F-F5EB629EF273}" type="slidenum">
              <a:rPr lang="en-US" smtClean="0"/>
              <a:t>‹#›</a:t>
            </a:fld>
            <a:endParaRPr lang="en-US"/>
          </a:p>
        </p:txBody>
      </p:sp>
      <p:pic>
        <p:nvPicPr>
          <p:cNvPr id="9" name="Graphic 8">
            <a:extLst>
              <a:ext uri="{FF2B5EF4-FFF2-40B4-BE49-F238E27FC236}">
                <a16:creationId xmlns:a16="http://schemas.microsoft.com/office/drawing/2014/main" id="{880A1091-E014-407E-A15D-804BF6CC561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4257" y="5127138"/>
            <a:ext cx="3113743" cy="985616"/>
          </a:xfrm>
          <a:prstGeom prst="rect">
            <a:avLst/>
          </a:prstGeom>
        </p:spPr>
      </p:pic>
    </p:spTree>
    <p:extLst>
      <p:ext uri="{BB962C8B-B14F-4D97-AF65-F5344CB8AC3E}">
        <p14:creationId xmlns:p14="http://schemas.microsoft.com/office/powerpoint/2010/main" val="306391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247DB5-FBC2-4EF6-9304-DC0EB0FC0C92}" type="datetime4">
              <a:rPr lang="en-US" smtClean="0"/>
              <a:t>April 4,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2228144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247DB5-FBC2-4EF6-9304-DC0EB0FC0C92}" type="datetime4">
              <a:rPr lang="en-US" smtClean="0"/>
              <a:t>April 4,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347739284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46172" y="365126"/>
            <a:ext cx="10107627" cy="947098"/>
          </a:xfrm>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FA641569-805C-4D20-810F-F5EB629EF273}" type="slidenum">
              <a:rPr lang="en-US" smtClean="0"/>
              <a:t>‹#›</a:t>
            </a:fld>
            <a:endParaRPr lang="en-US"/>
          </a:p>
        </p:txBody>
      </p:sp>
      <p:sp>
        <p:nvSpPr>
          <p:cNvPr id="7" name="Picture Placeholder 2"/>
          <p:cNvSpPr>
            <a:spLocks noGrp="1" noChangeAspect="1"/>
          </p:cNvSpPr>
          <p:nvPr>
            <p:ph type="pic" idx="13"/>
          </p:nvPr>
        </p:nvSpPr>
        <p:spPr>
          <a:xfrm>
            <a:off x="736270" y="2755075"/>
            <a:ext cx="11455730" cy="41029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246172" y="1356756"/>
            <a:ext cx="10107627" cy="9708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71746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46172" y="365126"/>
            <a:ext cx="10107627" cy="947098"/>
          </a:xfrm>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FA641569-805C-4D20-810F-F5EB629EF273}" type="slidenum">
              <a:rPr lang="en-US" smtClean="0"/>
              <a:t>‹#›</a:t>
            </a:fld>
            <a:endParaRPr lang="en-US"/>
          </a:p>
        </p:txBody>
      </p:sp>
      <p:sp>
        <p:nvSpPr>
          <p:cNvPr id="7" name="Picture Placeholder 2"/>
          <p:cNvSpPr>
            <a:spLocks noGrp="1" noChangeAspect="1"/>
          </p:cNvSpPr>
          <p:nvPr>
            <p:ph type="pic" idx="13"/>
          </p:nvPr>
        </p:nvSpPr>
        <p:spPr>
          <a:xfrm>
            <a:off x="736270" y="2755075"/>
            <a:ext cx="11455730" cy="41029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246172" y="1356756"/>
            <a:ext cx="10107627" cy="9708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890076622"/>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77DA4E-6FB0-4B7E-ABD3-146D58F402F4}" type="datetime4">
              <a:rPr lang="en-US" smtClean="0"/>
              <a:t>April 4,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153509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6ABD035-4A82-4E5E-9E11-C1F496B34809}"/>
              </a:ext>
            </a:extLst>
          </p:cNvPr>
          <p:cNvSpPr/>
          <p:nvPr userDrawn="1"/>
        </p:nvSpPr>
        <p:spPr>
          <a:xfrm rot="16200000">
            <a:off x="-1685433" y="4436187"/>
            <a:ext cx="4106705" cy="736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F4EBAD6-A09D-4259-9FE7-39B6E5C97A29}"/>
              </a:ext>
            </a:extLst>
          </p:cNvPr>
          <p:cNvSpPr/>
          <p:nvPr userDrawn="1"/>
        </p:nvSpPr>
        <p:spPr>
          <a:xfrm rot="16200000">
            <a:off x="-1007187" y="1007188"/>
            <a:ext cx="2751298" cy="736918"/>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9DAE73-C613-4B71-A6E8-5C419BC2094C}"/>
              </a:ext>
            </a:extLst>
          </p:cNvPr>
          <p:cNvSpPr/>
          <p:nvPr userDrawn="1"/>
        </p:nvSpPr>
        <p:spPr>
          <a:xfrm>
            <a:off x="736381" y="-1"/>
            <a:ext cx="11455618" cy="6858001"/>
          </a:xfrm>
          <a:prstGeom prst="rect">
            <a:avLst/>
          </a:prstGeom>
          <a:solidFill>
            <a:schemeClr val="bg2"/>
          </a:solidFill>
          <a:ln>
            <a:noFill/>
          </a:ln>
        </p:spPr>
        <p:style>
          <a:lnRef idx="2">
            <a:schemeClr val="accent5">
              <a:shade val="50000"/>
            </a:schemeClr>
          </a:lnRef>
          <a:fillRef idx="1001">
            <a:schemeClr val="lt2"/>
          </a:fillRef>
          <a:effectRef idx="0">
            <a:schemeClr val="accent5"/>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246172" y="365125"/>
            <a:ext cx="1010762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46172" y="1825625"/>
            <a:ext cx="10107627" cy="42148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46172" y="6356350"/>
            <a:ext cx="212617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B9BC6F-1F05-44EF-9046-B5826B9C9112}" type="datetime4">
              <a:rPr lang="en-US" smtClean="0"/>
              <a:t>April 4, 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6861" y="6310312"/>
            <a:ext cx="462113" cy="365125"/>
          </a:xfrm>
          <a:prstGeom prst="rect">
            <a:avLst/>
          </a:prstGeom>
        </p:spPr>
        <p:txBody>
          <a:bodyPr vert="horz" lIns="91440" tIns="45720" rIns="91440" bIns="45720" rtlCol="0" anchor="ctr" anchorCtr="1"/>
          <a:lstStyle>
            <a:lvl1pPr algn="ctr">
              <a:defRPr sz="1400">
                <a:solidFill>
                  <a:schemeClr val="bg1"/>
                </a:solidFill>
                <a:latin typeface="+mj-lt"/>
              </a:defRPr>
            </a:lvl1pPr>
          </a:lstStyle>
          <a:p>
            <a:fld id="{FA641569-805C-4D20-810F-F5EB629EF273}" type="slidenum">
              <a:rPr lang="en-US" smtClean="0"/>
              <a:pPr/>
              <a:t>‹#›</a:t>
            </a:fld>
            <a:endParaRPr lang="en-US"/>
          </a:p>
        </p:txBody>
      </p:sp>
      <p:pic>
        <p:nvPicPr>
          <p:cNvPr id="25" name="Graphic 24">
            <a:extLst>
              <a:ext uri="{FF2B5EF4-FFF2-40B4-BE49-F238E27FC236}">
                <a16:creationId xmlns:a16="http://schemas.microsoft.com/office/drawing/2014/main" id="{E50D5813-6756-4C08-B7EB-0209F7A0699B}"/>
              </a:ext>
            </a:extLst>
          </p:cNvPr>
          <p:cNvPicPr>
            <a:picLocks noChangeAspect="1"/>
          </p:cNvPicPr>
          <p:nvPr userDrawn="1"/>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rot="16200000">
            <a:off x="-470061" y="1110360"/>
            <a:ext cx="1676175" cy="530572"/>
          </a:xfrm>
          <a:prstGeom prst="rect">
            <a:avLst/>
          </a:prstGeom>
        </p:spPr>
      </p:pic>
    </p:spTree>
    <p:extLst>
      <p:ext uri="{BB962C8B-B14F-4D97-AF65-F5344CB8AC3E}">
        <p14:creationId xmlns:p14="http://schemas.microsoft.com/office/powerpoint/2010/main" val="4179637046"/>
      </p:ext>
    </p:extLst>
  </p:cSld>
  <p:clrMap bg1="lt1" tx1="dk1" bg2="lt2" tx2="dk2" accent1="accent1" accent2="accent2" accent3="accent3" accent4="accent4" accent5="accent5" accent6="accent6" hlink="hlink" folHlink="folHlink"/>
  <p:sldLayoutIdLst>
    <p:sldLayoutId id="2147483689" r:id="rId1"/>
    <p:sldLayoutId id="2147483672" r:id="rId2"/>
    <p:sldLayoutId id="2147483661" r:id="rId3"/>
    <p:sldLayoutId id="2147483690" r:id="rId4"/>
    <p:sldLayoutId id="2147483662" r:id="rId5"/>
    <p:sldLayoutId id="2147483674" r:id="rId6"/>
    <p:sldLayoutId id="2147483673" r:id="rId7"/>
    <p:sldLayoutId id="2147483676" r:id="rId8"/>
    <p:sldLayoutId id="2147483663" r:id="rId9"/>
    <p:sldLayoutId id="2147483675" r:id="rId10"/>
    <p:sldLayoutId id="2147483664" r:id="rId11"/>
    <p:sldLayoutId id="2147483677" r:id="rId12"/>
    <p:sldLayoutId id="2147483665" r:id="rId13"/>
    <p:sldLayoutId id="2147483678" r:id="rId14"/>
    <p:sldLayoutId id="2147483666" r:id="rId15"/>
    <p:sldLayoutId id="2147483679" r:id="rId16"/>
    <p:sldLayoutId id="2147483667" r:id="rId17"/>
    <p:sldLayoutId id="2147483680" r:id="rId18"/>
    <p:sldLayoutId id="2147483668" r:id="rId19"/>
    <p:sldLayoutId id="2147483681" r:id="rId20"/>
    <p:sldLayoutId id="2147483686" r:id="rId21"/>
    <p:sldLayoutId id="2147483687" r:id="rId22"/>
    <p:sldLayoutId id="2147483684" r:id="rId23"/>
    <p:sldLayoutId id="2147483685" r:id="rId24"/>
    <p:sldLayoutId id="2147483670" r:id="rId25"/>
    <p:sldLayoutId id="2147483671" r:id="rId26"/>
    <p:sldLayoutId id="2147483691" r:id="rId27"/>
  </p:sldLayoutIdLst>
  <p:hf hdr="0" ftr="0" dt="0"/>
  <p:txStyles>
    <p:titleStyle>
      <a:lvl1pPr algn="l" defTabSz="914400" rtl="0" eaLnBrk="1" latinLnBrk="0" hangingPunct="1">
        <a:lnSpc>
          <a:spcPct val="90000"/>
        </a:lnSpc>
        <a:spcBef>
          <a:spcPct val="0"/>
        </a:spcBef>
        <a:buNone/>
        <a:defRPr sz="4400" b="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228600" algn="l" defTabSz="914400" rtl="0" eaLnBrk="1" latinLnBrk="0" hangingPunct="1">
        <a:lnSpc>
          <a:spcPct val="150000"/>
        </a:lnSpc>
        <a:spcBef>
          <a:spcPts val="500"/>
        </a:spcBef>
        <a:buFont typeface="Arial" panose="020B0604020202020204" pitchFamily="34" charset="0"/>
        <a:buChar char="•"/>
        <a:defRPr sz="2400" kern="1200">
          <a:solidFill>
            <a:schemeClr val="tx2"/>
          </a:solidFill>
          <a:latin typeface="+mn-lt"/>
          <a:ea typeface="+mn-ea"/>
          <a:cs typeface="+mn-cs"/>
        </a:defRPr>
      </a:lvl2pPr>
      <a:lvl3pPr marL="685800" indent="-228600" algn="l" defTabSz="914400" rtl="0" eaLnBrk="1" latinLnBrk="0" hangingPunct="1">
        <a:lnSpc>
          <a:spcPct val="150000"/>
        </a:lnSpc>
        <a:spcBef>
          <a:spcPts val="500"/>
        </a:spcBef>
        <a:buFont typeface="Arial" panose="020B0604020202020204" pitchFamily="34" charset="0"/>
        <a:buChar char="•"/>
        <a:defRPr sz="2000" kern="1200">
          <a:solidFill>
            <a:schemeClr val="tx2"/>
          </a:solidFill>
          <a:latin typeface="+mn-lt"/>
          <a:ea typeface="+mn-ea"/>
          <a:cs typeface="+mn-cs"/>
        </a:defRPr>
      </a:lvl3pPr>
      <a:lvl4pPr marL="9144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mn-lt"/>
          <a:ea typeface="+mn-ea"/>
          <a:cs typeface="+mn-cs"/>
        </a:defRPr>
      </a:lvl4pPr>
      <a:lvl5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svg"/><Relationship Id="rId7" Type="http://schemas.openxmlformats.org/officeDocument/2006/relationships/image" Target="../media/image76.sv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svg"/><Relationship Id="rId4" Type="http://schemas.openxmlformats.org/officeDocument/2006/relationships/image" Target="../media/image73.png"/><Relationship Id="rId9" Type="http://schemas.openxmlformats.org/officeDocument/2006/relationships/image" Target="../media/image7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BB1D-6E50-4626-A5B7-32B5069137BB}"/>
              </a:ext>
            </a:extLst>
          </p:cNvPr>
          <p:cNvSpPr>
            <a:spLocks noGrp="1"/>
          </p:cNvSpPr>
          <p:nvPr>
            <p:ph type="ctrTitle"/>
          </p:nvPr>
        </p:nvSpPr>
        <p:spPr/>
        <p:txBody>
          <a:bodyPr/>
          <a:lstStyle/>
          <a:p>
            <a:r>
              <a:rPr lang="en-US" dirty="0"/>
              <a:t>Educational Master Plan (EMP) Check-In</a:t>
            </a:r>
          </a:p>
        </p:txBody>
      </p:sp>
      <p:sp>
        <p:nvSpPr>
          <p:cNvPr id="3" name="Subtitle 2">
            <a:extLst>
              <a:ext uri="{FF2B5EF4-FFF2-40B4-BE49-F238E27FC236}">
                <a16:creationId xmlns:a16="http://schemas.microsoft.com/office/drawing/2014/main" id="{E14FE2FD-6CF4-4F3E-9C74-12C22E2EEA27}"/>
              </a:ext>
            </a:extLst>
          </p:cNvPr>
          <p:cNvSpPr>
            <a:spLocks noGrp="1"/>
          </p:cNvSpPr>
          <p:nvPr>
            <p:ph type="subTitle" idx="1"/>
          </p:nvPr>
        </p:nvSpPr>
        <p:spPr/>
        <p:txBody>
          <a:bodyPr/>
          <a:lstStyle/>
          <a:p>
            <a:r>
              <a:rPr lang="en-US" dirty="0"/>
              <a:t>Presented by VPSS Michael McCandless</a:t>
            </a:r>
          </a:p>
        </p:txBody>
      </p:sp>
      <p:sp>
        <p:nvSpPr>
          <p:cNvPr id="4" name="Slide Number Placeholder 3">
            <a:extLst>
              <a:ext uri="{FF2B5EF4-FFF2-40B4-BE49-F238E27FC236}">
                <a16:creationId xmlns:a16="http://schemas.microsoft.com/office/drawing/2014/main" id="{BF863114-8D5E-4A27-8979-D905C973B7DB}"/>
              </a:ext>
            </a:extLst>
          </p:cNvPr>
          <p:cNvSpPr>
            <a:spLocks noGrp="1"/>
          </p:cNvSpPr>
          <p:nvPr>
            <p:ph type="sldNum" sz="quarter" idx="12"/>
          </p:nvPr>
        </p:nvSpPr>
        <p:spPr/>
        <p:txBody>
          <a:bodyPr/>
          <a:lstStyle/>
          <a:p>
            <a:fld id="{FA641569-805C-4D20-810F-F5EB629EF273}" type="slidenum">
              <a:rPr lang="en-US" smtClean="0"/>
              <a:t>1</a:t>
            </a:fld>
            <a:endParaRPr lang="en-US"/>
          </a:p>
        </p:txBody>
      </p:sp>
    </p:spTree>
    <p:extLst>
      <p:ext uri="{BB962C8B-B14F-4D97-AF65-F5344CB8AC3E}">
        <p14:creationId xmlns:p14="http://schemas.microsoft.com/office/powerpoint/2010/main" val="295743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6E3E83-BEBA-4807-ABC0-B63859FCC216}"/>
              </a:ext>
            </a:extLst>
          </p:cNvPr>
          <p:cNvSpPr>
            <a:spLocks noGrp="1"/>
          </p:cNvSpPr>
          <p:nvPr>
            <p:ph type="sldNum" sz="quarter" idx="12"/>
          </p:nvPr>
        </p:nvSpPr>
        <p:spPr/>
        <p:txBody>
          <a:bodyPr/>
          <a:lstStyle/>
          <a:p>
            <a:fld id="{FA641569-805C-4D20-810F-F5EB629EF273}" type="slidenum">
              <a:rPr lang="en-US" smtClean="0"/>
              <a:t>10</a:t>
            </a:fld>
            <a:endParaRPr lang="en-US"/>
          </a:p>
        </p:txBody>
      </p:sp>
      <p:pic>
        <p:nvPicPr>
          <p:cNvPr id="4" name="Picture 3" descr="Diagram&#10;&#10;Description automatically generated">
            <a:extLst>
              <a:ext uri="{FF2B5EF4-FFF2-40B4-BE49-F238E27FC236}">
                <a16:creationId xmlns:a16="http://schemas.microsoft.com/office/drawing/2014/main" id="{93EFB1D0-1C8D-4779-8E90-934EC4BB7CFE}"/>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825500" y="1157824"/>
            <a:ext cx="11215688" cy="4542353"/>
          </a:xfrm>
          <a:prstGeom prst="rect">
            <a:avLst/>
          </a:prstGeom>
          <a:noFill/>
        </p:spPr>
      </p:pic>
    </p:spTree>
    <p:extLst>
      <p:ext uri="{BB962C8B-B14F-4D97-AF65-F5344CB8AC3E}">
        <p14:creationId xmlns:p14="http://schemas.microsoft.com/office/powerpoint/2010/main" val="2067243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6E3E83-BEBA-4807-ABC0-B63859FCC216}"/>
              </a:ext>
            </a:extLst>
          </p:cNvPr>
          <p:cNvSpPr>
            <a:spLocks noGrp="1"/>
          </p:cNvSpPr>
          <p:nvPr>
            <p:ph type="sldNum" sz="quarter" idx="12"/>
          </p:nvPr>
        </p:nvSpPr>
        <p:spPr/>
        <p:txBody>
          <a:bodyPr/>
          <a:lstStyle/>
          <a:p>
            <a:fld id="{FA641569-805C-4D20-810F-F5EB629EF273}" type="slidenum">
              <a:rPr lang="en-US" smtClean="0"/>
              <a:t>11</a:t>
            </a:fld>
            <a:endParaRPr lang="en-US"/>
          </a:p>
        </p:txBody>
      </p:sp>
      <p:pic>
        <p:nvPicPr>
          <p:cNvPr id="5" name="Picture 4">
            <a:extLst>
              <a:ext uri="{FF2B5EF4-FFF2-40B4-BE49-F238E27FC236}">
                <a16:creationId xmlns:a16="http://schemas.microsoft.com/office/drawing/2014/main" id="{A4BBB3C0-FE08-4E73-878E-F76073ACF1F2}"/>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825500" y="1424196"/>
            <a:ext cx="11215688" cy="4009609"/>
          </a:xfrm>
          <a:prstGeom prst="rect">
            <a:avLst/>
          </a:prstGeom>
          <a:noFill/>
        </p:spPr>
      </p:pic>
    </p:spTree>
    <p:extLst>
      <p:ext uri="{BB962C8B-B14F-4D97-AF65-F5344CB8AC3E}">
        <p14:creationId xmlns:p14="http://schemas.microsoft.com/office/powerpoint/2010/main" val="430758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6E3E83-BEBA-4807-ABC0-B63859FCC216}"/>
              </a:ext>
            </a:extLst>
          </p:cNvPr>
          <p:cNvSpPr>
            <a:spLocks noGrp="1"/>
          </p:cNvSpPr>
          <p:nvPr>
            <p:ph type="sldNum" sz="quarter" idx="12"/>
          </p:nvPr>
        </p:nvSpPr>
        <p:spPr/>
        <p:txBody>
          <a:bodyPr/>
          <a:lstStyle/>
          <a:p>
            <a:fld id="{FA641569-805C-4D20-810F-F5EB629EF273}" type="slidenum">
              <a:rPr lang="en-US" smtClean="0"/>
              <a:t>12</a:t>
            </a:fld>
            <a:endParaRPr lang="en-US"/>
          </a:p>
        </p:txBody>
      </p:sp>
      <p:pic>
        <p:nvPicPr>
          <p:cNvPr id="4" name="Picture 3" descr="Diagram&#10;&#10;Description automatically generated">
            <a:extLst>
              <a:ext uri="{FF2B5EF4-FFF2-40B4-BE49-F238E27FC236}">
                <a16:creationId xmlns:a16="http://schemas.microsoft.com/office/drawing/2014/main" id="{7CB2FC39-59CA-4C5B-B449-5A30861CE1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825500" y="1522335"/>
            <a:ext cx="11215688" cy="3813331"/>
          </a:xfrm>
          <a:prstGeom prst="rect">
            <a:avLst/>
          </a:prstGeom>
          <a:noFill/>
        </p:spPr>
      </p:pic>
    </p:spTree>
    <p:extLst>
      <p:ext uri="{BB962C8B-B14F-4D97-AF65-F5344CB8AC3E}">
        <p14:creationId xmlns:p14="http://schemas.microsoft.com/office/powerpoint/2010/main" val="892283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6E3E83-BEBA-4807-ABC0-B63859FCC216}"/>
              </a:ext>
            </a:extLst>
          </p:cNvPr>
          <p:cNvSpPr>
            <a:spLocks noGrp="1"/>
          </p:cNvSpPr>
          <p:nvPr>
            <p:ph type="sldNum" sz="quarter" idx="12"/>
          </p:nvPr>
        </p:nvSpPr>
        <p:spPr/>
        <p:txBody>
          <a:bodyPr/>
          <a:lstStyle/>
          <a:p>
            <a:fld id="{FA641569-805C-4D20-810F-F5EB629EF273}" type="slidenum">
              <a:rPr lang="en-US" smtClean="0"/>
              <a:t>13</a:t>
            </a:fld>
            <a:endParaRPr lang="en-US"/>
          </a:p>
        </p:txBody>
      </p:sp>
      <p:pic>
        <p:nvPicPr>
          <p:cNvPr id="5" name="Picture 4" descr="Diagram&#10;&#10;Description automatically generated">
            <a:extLst>
              <a:ext uri="{FF2B5EF4-FFF2-40B4-BE49-F238E27FC236}">
                <a16:creationId xmlns:a16="http://schemas.microsoft.com/office/drawing/2014/main" id="{20610C22-7F24-44B8-B047-8938B275CD0E}"/>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823119" y="533400"/>
            <a:ext cx="11218069" cy="6176187"/>
          </a:xfrm>
          <a:prstGeom prst="rect">
            <a:avLst/>
          </a:prstGeom>
          <a:noFill/>
        </p:spPr>
      </p:pic>
    </p:spTree>
    <p:extLst>
      <p:ext uri="{BB962C8B-B14F-4D97-AF65-F5344CB8AC3E}">
        <p14:creationId xmlns:p14="http://schemas.microsoft.com/office/powerpoint/2010/main" val="13346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DD109-7502-4F0A-9989-92BBEF5E8356}"/>
              </a:ext>
            </a:extLst>
          </p:cNvPr>
          <p:cNvSpPr>
            <a:spLocks noGrp="1"/>
          </p:cNvSpPr>
          <p:nvPr>
            <p:ph type="title"/>
          </p:nvPr>
        </p:nvSpPr>
        <p:spPr>
          <a:xfrm>
            <a:off x="1246172" y="365126"/>
            <a:ext cx="10107627" cy="564119"/>
          </a:xfrm>
        </p:spPr>
        <p:txBody>
          <a:bodyPr>
            <a:normAutofit fontScale="90000"/>
          </a:bodyPr>
          <a:lstStyle/>
          <a:p>
            <a:r>
              <a:rPr lang="en-US" dirty="0"/>
              <a:t>EMP Development Process</a:t>
            </a:r>
          </a:p>
        </p:txBody>
      </p:sp>
      <p:sp>
        <p:nvSpPr>
          <p:cNvPr id="3" name="Slide Number Placeholder 2">
            <a:extLst>
              <a:ext uri="{FF2B5EF4-FFF2-40B4-BE49-F238E27FC236}">
                <a16:creationId xmlns:a16="http://schemas.microsoft.com/office/drawing/2014/main" id="{516E3E83-BEBA-4807-ABC0-B63859FCC216}"/>
              </a:ext>
            </a:extLst>
          </p:cNvPr>
          <p:cNvSpPr>
            <a:spLocks noGrp="1"/>
          </p:cNvSpPr>
          <p:nvPr>
            <p:ph type="sldNum" sz="quarter" idx="12"/>
          </p:nvPr>
        </p:nvSpPr>
        <p:spPr/>
        <p:txBody>
          <a:bodyPr/>
          <a:lstStyle/>
          <a:p>
            <a:fld id="{FA641569-805C-4D20-810F-F5EB629EF273}" type="slidenum">
              <a:rPr lang="en-US" smtClean="0"/>
              <a:t>14</a:t>
            </a:fld>
            <a:endParaRPr lang="en-US"/>
          </a:p>
        </p:txBody>
      </p:sp>
      <p:sp>
        <p:nvSpPr>
          <p:cNvPr id="5" name="Text Placeholder 4">
            <a:extLst>
              <a:ext uri="{FF2B5EF4-FFF2-40B4-BE49-F238E27FC236}">
                <a16:creationId xmlns:a16="http://schemas.microsoft.com/office/drawing/2014/main" id="{4EB8198C-3FCB-4A10-ABBB-25590F096F61}"/>
              </a:ext>
            </a:extLst>
          </p:cNvPr>
          <p:cNvSpPr>
            <a:spLocks noGrp="1"/>
          </p:cNvSpPr>
          <p:nvPr>
            <p:ph type="body" sz="half" idx="2"/>
          </p:nvPr>
        </p:nvSpPr>
        <p:spPr>
          <a:xfrm>
            <a:off x="1246172" y="1161970"/>
            <a:ext cx="10107627" cy="369332"/>
          </a:xfrm>
        </p:spPr>
        <p:txBody>
          <a:bodyPr>
            <a:normAutofit fontScale="25000" lnSpcReduction="20000"/>
          </a:bodyPr>
          <a:lstStyle/>
          <a:p>
            <a:r>
              <a:rPr lang="en-US" sz="12800" b="1" dirty="0"/>
              <a:t>Phase 3: Testing</a:t>
            </a:r>
          </a:p>
          <a:p>
            <a:endParaRPr lang="en-US" sz="3200" b="1" dirty="0"/>
          </a:p>
        </p:txBody>
      </p:sp>
      <p:sp>
        <p:nvSpPr>
          <p:cNvPr id="4" name="TextBox 3">
            <a:extLst>
              <a:ext uri="{FF2B5EF4-FFF2-40B4-BE49-F238E27FC236}">
                <a16:creationId xmlns:a16="http://schemas.microsoft.com/office/drawing/2014/main" id="{4058BC4F-B1AF-45D2-941D-5D5376394C96}"/>
              </a:ext>
            </a:extLst>
          </p:cNvPr>
          <p:cNvSpPr txBox="1"/>
          <p:nvPr/>
        </p:nvSpPr>
        <p:spPr>
          <a:xfrm>
            <a:off x="1294774" y="2223910"/>
            <a:ext cx="10010421" cy="4293483"/>
          </a:xfrm>
          <a:prstGeom prst="rect">
            <a:avLst/>
          </a:prstGeom>
          <a:noFill/>
        </p:spPr>
        <p:txBody>
          <a:bodyPr wrap="square" rtlCol="0">
            <a:spAutoFit/>
          </a:bodyPr>
          <a:lstStyle/>
          <a:p>
            <a:pPr algn="just"/>
            <a:r>
              <a:rPr lang="en-US" sz="1700" dirty="0">
                <a:latin typeface="Open Sans" panose="020B0606030504020204" pitchFamily="34" charset="0"/>
                <a:ea typeface="Open Sans" panose="020B0606030504020204" pitchFamily="34" charset="0"/>
                <a:cs typeface="Open Sans" panose="020B0606030504020204" pitchFamily="34" charset="0"/>
              </a:rPr>
              <a:t>The goal of this phase is to discern both the perceived effectiveness and perceived acceptance of the proposed strategic imperatives identified in Phase 2. Strategic imperatives – especially those that may represent a new perspective or approach – present potential for greater progress toward the college’s vision but can also present a greater risk if feasibility is not fully considered. This phase helps inform the final decision-making by the steering committee in selecting strategic imperatives and related goals to drive the future efforts of the organization.</a:t>
            </a:r>
          </a:p>
          <a:p>
            <a:endParaRPr lang="en-US" sz="1700" dirty="0">
              <a:latin typeface="Open Sans" panose="020B0606030504020204" pitchFamily="34" charset="0"/>
              <a:ea typeface="Open Sans" panose="020B0606030504020204" pitchFamily="34" charset="0"/>
              <a:cs typeface="Open Sans" panose="020B0606030504020204" pitchFamily="34" charset="0"/>
            </a:endParaRPr>
          </a:p>
          <a:p>
            <a:pPr algn="just"/>
            <a:r>
              <a:rPr lang="en-US" sz="1700" b="1" dirty="0">
                <a:latin typeface="Open Sans" panose="020B0606030504020204" pitchFamily="34" charset="0"/>
                <a:ea typeface="Open Sans" panose="020B0606030504020204" pitchFamily="34" charset="0"/>
                <a:cs typeface="Open Sans" panose="020B0606030504020204" pitchFamily="34" charset="0"/>
              </a:rPr>
              <a:t>Key Activities and Outputs: </a:t>
            </a:r>
            <a:endParaRPr lang="en-US" sz="1700"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lgn="just">
              <a:buFont typeface="Arial" panose="020B0604020202020204" pitchFamily="34" charset="0"/>
              <a:buChar char="•"/>
            </a:pPr>
            <a:r>
              <a:rPr lang="en-US" sz="1700" dirty="0">
                <a:latin typeface="Open Sans" panose="020B0606030504020204" pitchFamily="34" charset="0"/>
                <a:ea typeface="Open Sans" panose="020B0606030504020204" pitchFamily="34" charset="0"/>
                <a:cs typeface="Open Sans" panose="020B0606030504020204" pitchFamily="34" charset="0"/>
              </a:rPr>
              <a:t>Identify key considerations for each strategic imperative to evaluate for feasibility </a:t>
            </a:r>
          </a:p>
          <a:p>
            <a:pPr marL="742950" lvl="1" indent="-285750" algn="just">
              <a:buFont typeface="Arial" panose="020B0604020202020204" pitchFamily="34" charset="0"/>
              <a:buChar char="•"/>
            </a:pPr>
            <a:r>
              <a:rPr lang="en-US" sz="1700" dirty="0">
                <a:latin typeface="Open Sans" panose="020B0606030504020204" pitchFamily="34" charset="0"/>
                <a:ea typeface="Open Sans" panose="020B0606030504020204" pitchFamily="34" charset="0"/>
                <a:cs typeface="Open Sans" panose="020B0606030504020204" pitchFamily="34" charset="0"/>
              </a:rPr>
              <a:t>Design, plan, and execute testing methods for the 4 strategic “umbrellas”. </a:t>
            </a:r>
          </a:p>
          <a:p>
            <a:pPr marL="742950" lvl="1" indent="-285750" algn="just">
              <a:buFont typeface="Arial" panose="020B0604020202020204" pitchFamily="34" charset="0"/>
              <a:buChar char="•"/>
            </a:pPr>
            <a:r>
              <a:rPr lang="en-US" sz="1700" dirty="0">
                <a:latin typeface="Open Sans" panose="020B0606030504020204" pitchFamily="34" charset="0"/>
                <a:ea typeface="Open Sans" panose="020B0606030504020204" pitchFamily="34" charset="0"/>
                <a:cs typeface="Open Sans" panose="020B0606030504020204" pitchFamily="34" charset="0"/>
              </a:rPr>
              <a:t>Collect feedback from testing efforts and synthesize findings. </a:t>
            </a:r>
          </a:p>
          <a:p>
            <a:pPr marL="742950" lvl="1" indent="-285750" algn="just">
              <a:buFont typeface="Arial" panose="020B0604020202020204" pitchFamily="34" charset="0"/>
              <a:buChar char="•"/>
            </a:pPr>
            <a:r>
              <a:rPr lang="en-US" sz="1700" dirty="0">
                <a:latin typeface="Open Sans" panose="020B0606030504020204" pitchFamily="34" charset="0"/>
                <a:ea typeface="Open Sans" panose="020B0606030504020204" pitchFamily="34" charset="0"/>
                <a:cs typeface="Open Sans" panose="020B0606030504020204" pitchFamily="34" charset="0"/>
              </a:rPr>
              <a:t>Prepare for and present findings at one or more “town hall” events to identify remaining questions and concerns while assessing the general level of buy-in for the identified imperatives. </a:t>
            </a:r>
          </a:p>
          <a:p>
            <a:pPr marL="742950" lvl="1" indent="-285750" algn="just">
              <a:buFont typeface="Arial" panose="020B0604020202020204" pitchFamily="34" charset="0"/>
              <a:buChar char="•"/>
            </a:pPr>
            <a:r>
              <a:rPr lang="en-US" sz="1700" dirty="0">
                <a:latin typeface="Open Sans" panose="020B0606030504020204" pitchFamily="34" charset="0"/>
                <a:ea typeface="Open Sans" panose="020B0606030504020204" pitchFamily="34" charset="0"/>
                <a:cs typeface="Open Sans" panose="020B0606030504020204" pitchFamily="34" charset="0"/>
              </a:rPr>
              <a:t>Prepare a final report of testing efforts for the task force.</a:t>
            </a:r>
            <a:endParaRPr lang="en-US" dirty="0">
              <a:latin typeface="Open Sans" panose="020B060603050402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867383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DD109-7502-4F0A-9989-92BBEF5E8356}"/>
              </a:ext>
            </a:extLst>
          </p:cNvPr>
          <p:cNvSpPr>
            <a:spLocks noGrp="1"/>
          </p:cNvSpPr>
          <p:nvPr>
            <p:ph type="title"/>
          </p:nvPr>
        </p:nvSpPr>
        <p:spPr>
          <a:xfrm>
            <a:off x="1246172" y="365126"/>
            <a:ext cx="10107627" cy="564119"/>
          </a:xfrm>
        </p:spPr>
        <p:txBody>
          <a:bodyPr>
            <a:normAutofit fontScale="90000"/>
          </a:bodyPr>
          <a:lstStyle/>
          <a:p>
            <a:r>
              <a:rPr lang="en-US" dirty="0"/>
              <a:t>Decision Making Criteria</a:t>
            </a:r>
          </a:p>
        </p:txBody>
      </p:sp>
      <p:sp>
        <p:nvSpPr>
          <p:cNvPr id="3" name="Slide Number Placeholder 2">
            <a:extLst>
              <a:ext uri="{FF2B5EF4-FFF2-40B4-BE49-F238E27FC236}">
                <a16:creationId xmlns:a16="http://schemas.microsoft.com/office/drawing/2014/main" id="{516E3E83-BEBA-4807-ABC0-B63859FCC216}"/>
              </a:ext>
            </a:extLst>
          </p:cNvPr>
          <p:cNvSpPr>
            <a:spLocks noGrp="1"/>
          </p:cNvSpPr>
          <p:nvPr>
            <p:ph type="sldNum" sz="quarter" idx="12"/>
          </p:nvPr>
        </p:nvSpPr>
        <p:spPr/>
        <p:txBody>
          <a:bodyPr/>
          <a:lstStyle/>
          <a:p>
            <a:fld id="{FA641569-805C-4D20-810F-F5EB629EF273}" type="slidenum">
              <a:rPr lang="en-US" smtClean="0"/>
              <a:t>15</a:t>
            </a:fld>
            <a:endParaRPr lang="en-US"/>
          </a:p>
        </p:txBody>
      </p:sp>
      <p:graphicFrame>
        <p:nvGraphicFramePr>
          <p:cNvPr id="4" name="Table 3">
            <a:extLst>
              <a:ext uri="{FF2B5EF4-FFF2-40B4-BE49-F238E27FC236}">
                <a16:creationId xmlns:a16="http://schemas.microsoft.com/office/drawing/2014/main" id="{79D941E0-19D6-4A65-9E1B-8F0B6CCA0229}"/>
              </a:ext>
            </a:extLst>
          </p:cNvPr>
          <p:cNvGraphicFramePr>
            <a:graphicFrameLocks noGrp="1"/>
          </p:cNvGraphicFramePr>
          <p:nvPr>
            <p:extLst>
              <p:ext uri="{D42A27DB-BD31-4B8C-83A1-F6EECF244321}">
                <p14:modId xmlns:p14="http://schemas.microsoft.com/office/powerpoint/2010/main" val="3977859368"/>
              </p:ext>
            </p:extLst>
          </p:nvPr>
        </p:nvGraphicFramePr>
        <p:xfrm>
          <a:off x="1246188" y="1825624"/>
          <a:ext cx="9647590" cy="3310818"/>
        </p:xfrm>
        <a:graphic>
          <a:graphicData uri="http://schemas.openxmlformats.org/drawingml/2006/table">
            <a:tbl>
              <a:tblPr firstRow="1" bandRow="1">
                <a:tableStyleId>{5C22544A-7EE6-4342-B048-85BDC9FD1C3A}</a:tableStyleId>
              </a:tblPr>
              <a:tblGrid>
                <a:gridCol w="7860999">
                  <a:extLst>
                    <a:ext uri="{9D8B030D-6E8A-4147-A177-3AD203B41FA5}">
                      <a16:colId xmlns:a16="http://schemas.microsoft.com/office/drawing/2014/main" val="1189299058"/>
                    </a:ext>
                  </a:extLst>
                </a:gridCol>
                <a:gridCol w="1786591">
                  <a:extLst>
                    <a:ext uri="{9D8B030D-6E8A-4147-A177-3AD203B41FA5}">
                      <a16:colId xmlns:a16="http://schemas.microsoft.com/office/drawing/2014/main" val="1073329099"/>
                    </a:ext>
                  </a:extLst>
                </a:gridCol>
              </a:tblGrid>
              <a:tr h="472974">
                <a:tc gridSpan="2">
                  <a:txBody>
                    <a:bodyPr/>
                    <a:lstStyle/>
                    <a:p>
                      <a:pPr algn="ctr"/>
                      <a:r>
                        <a:rPr lang="en-US" dirty="0">
                          <a:solidFill>
                            <a:schemeClr val="tx1"/>
                          </a:solidFill>
                        </a:rPr>
                        <a:t>THE BEST IDEAS…</a:t>
                      </a:r>
                    </a:p>
                  </a:txBody>
                  <a:tcPr/>
                </a:tc>
                <a:tc hMerge="1">
                  <a:txBody>
                    <a:bodyPr/>
                    <a:lstStyle/>
                    <a:p>
                      <a:endParaRPr lang="en-US" dirty="0"/>
                    </a:p>
                  </a:txBody>
                  <a:tcPr/>
                </a:tc>
                <a:extLst>
                  <a:ext uri="{0D108BD9-81ED-4DB2-BD59-A6C34878D82A}">
                    <a16:rowId xmlns:a16="http://schemas.microsoft.com/office/drawing/2014/main" val="3555759634"/>
                  </a:ext>
                </a:extLst>
              </a:tr>
              <a:tr h="472974">
                <a:tc>
                  <a:txBody>
                    <a:bodyPr/>
                    <a:lstStyle/>
                    <a:p>
                      <a:r>
                        <a:rPr lang="en-US" sz="1795" kern="1200" dirty="0">
                          <a:solidFill>
                            <a:schemeClr val="dk1"/>
                          </a:solidFill>
                          <a:effectLst/>
                          <a:latin typeface="+mn-lt"/>
                          <a:ea typeface="+mn-ea"/>
                          <a:cs typeface="+mn-cs"/>
                        </a:rPr>
                        <a:t>Amplify real-world applications and strong curriculum </a:t>
                      </a:r>
                      <a:endParaRPr lang="en-US" dirty="0"/>
                    </a:p>
                  </a:txBody>
                  <a:tcPr/>
                </a:tc>
                <a:tc>
                  <a:txBody>
                    <a:bodyPr/>
                    <a:lstStyle/>
                    <a:p>
                      <a:pPr algn="ctr"/>
                      <a:r>
                        <a:rPr lang="en-US" dirty="0"/>
                        <a:t>20%</a:t>
                      </a:r>
                    </a:p>
                  </a:txBody>
                  <a:tcPr/>
                </a:tc>
                <a:extLst>
                  <a:ext uri="{0D108BD9-81ED-4DB2-BD59-A6C34878D82A}">
                    <a16:rowId xmlns:a16="http://schemas.microsoft.com/office/drawing/2014/main" val="2009182405"/>
                  </a:ext>
                </a:extLst>
              </a:tr>
              <a:tr h="472974">
                <a:tc>
                  <a:txBody>
                    <a:bodyPr/>
                    <a:lstStyle/>
                    <a:p>
                      <a:r>
                        <a:rPr lang="en-US" sz="1795" kern="1200" dirty="0">
                          <a:solidFill>
                            <a:schemeClr val="dk1"/>
                          </a:solidFill>
                          <a:effectLst/>
                          <a:latin typeface="+mn-lt"/>
                          <a:ea typeface="+mn-ea"/>
                          <a:cs typeface="+mn-cs"/>
                        </a:rPr>
                        <a:t>Reaches as many students as possible</a:t>
                      </a:r>
                      <a:r>
                        <a:rPr lang="en-US" dirty="0">
                          <a:effectLst/>
                        </a:rPr>
                        <a:t> </a:t>
                      </a:r>
                      <a:endParaRPr lang="en-US" dirty="0"/>
                    </a:p>
                  </a:txBody>
                  <a:tcPr/>
                </a:tc>
                <a:tc>
                  <a:txBody>
                    <a:bodyPr/>
                    <a:lstStyle/>
                    <a:p>
                      <a:pPr algn="ctr"/>
                      <a:r>
                        <a:rPr lang="en-US" dirty="0"/>
                        <a:t>20%</a:t>
                      </a:r>
                    </a:p>
                  </a:txBody>
                  <a:tcPr/>
                </a:tc>
                <a:extLst>
                  <a:ext uri="{0D108BD9-81ED-4DB2-BD59-A6C34878D82A}">
                    <a16:rowId xmlns:a16="http://schemas.microsoft.com/office/drawing/2014/main" val="701152657"/>
                  </a:ext>
                </a:extLst>
              </a:tr>
              <a:tr h="472974">
                <a:tc>
                  <a:txBody>
                    <a:bodyPr/>
                    <a:lstStyle/>
                    <a:p>
                      <a:r>
                        <a:rPr lang="en-US" sz="1795" kern="1200" dirty="0">
                          <a:solidFill>
                            <a:schemeClr val="dk1"/>
                          </a:solidFill>
                          <a:effectLst/>
                          <a:latin typeface="+mn-lt"/>
                          <a:ea typeface="+mn-ea"/>
                          <a:cs typeface="+mn-cs"/>
                        </a:rPr>
                        <a:t>Longevity, repeatability, scalable, sustainable</a:t>
                      </a:r>
                      <a:r>
                        <a:rPr lang="en-US" dirty="0">
                          <a:effectLst/>
                        </a:rPr>
                        <a:t> </a:t>
                      </a:r>
                      <a:endParaRPr lang="en-US" dirty="0"/>
                    </a:p>
                  </a:txBody>
                  <a:tcPr/>
                </a:tc>
                <a:tc>
                  <a:txBody>
                    <a:bodyPr/>
                    <a:lstStyle/>
                    <a:p>
                      <a:pPr algn="ctr"/>
                      <a:r>
                        <a:rPr lang="en-US" dirty="0"/>
                        <a:t>20%</a:t>
                      </a:r>
                    </a:p>
                  </a:txBody>
                  <a:tcPr/>
                </a:tc>
                <a:extLst>
                  <a:ext uri="{0D108BD9-81ED-4DB2-BD59-A6C34878D82A}">
                    <a16:rowId xmlns:a16="http://schemas.microsoft.com/office/drawing/2014/main" val="1275643664"/>
                  </a:ext>
                </a:extLst>
              </a:tr>
              <a:tr h="472974">
                <a:tc>
                  <a:txBody>
                    <a:bodyPr/>
                    <a:lstStyle/>
                    <a:p>
                      <a:r>
                        <a:rPr lang="en-US" sz="1795" kern="1200" dirty="0">
                          <a:solidFill>
                            <a:schemeClr val="dk1"/>
                          </a:solidFill>
                          <a:effectLst/>
                          <a:latin typeface="+mn-lt"/>
                          <a:ea typeface="+mn-ea"/>
                          <a:cs typeface="+mn-cs"/>
                        </a:rPr>
                        <a:t>Emphasize what we are best at (i.e. CTE or Nursing Program)</a:t>
                      </a:r>
                      <a:r>
                        <a:rPr lang="en-US" dirty="0">
                          <a:effectLst/>
                        </a:rPr>
                        <a:t> </a:t>
                      </a:r>
                      <a:endParaRPr lang="en-US" dirty="0"/>
                    </a:p>
                  </a:txBody>
                  <a:tcPr/>
                </a:tc>
                <a:tc>
                  <a:txBody>
                    <a:bodyPr/>
                    <a:lstStyle/>
                    <a:p>
                      <a:pPr algn="ctr"/>
                      <a:r>
                        <a:rPr lang="en-US" dirty="0"/>
                        <a:t>15%</a:t>
                      </a:r>
                    </a:p>
                  </a:txBody>
                  <a:tcPr/>
                </a:tc>
                <a:extLst>
                  <a:ext uri="{0D108BD9-81ED-4DB2-BD59-A6C34878D82A}">
                    <a16:rowId xmlns:a16="http://schemas.microsoft.com/office/drawing/2014/main" val="982767403"/>
                  </a:ext>
                </a:extLst>
              </a:tr>
              <a:tr h="472974">
                <a:tc>
                  <a:txBody>
                    <a:bodyPr/>
                    <a:lstStyle/>
                    <a:p>
                      <a:r>
                        <a:rPr lang="en-US" sz="1795" kern="1200" dirty="0">
                          <a:solidFill>
                            <a:schemeClr val="dk1"/>
                          </a:solidFill>
                          <a:effectLst/>
                          <a:latin typeface="+mn-lt"/>
                          <a:ea typeface="+mn-ea"/>
                          <a:cs typeface="+mn-cs"/>
                        </a:rPr>
                        <a:t>Have buy-in and commitment from faculty/staff and students</a:t>
                      </a:r>
                      <a:r>
                        <a:rPr lang="en-US" dirty="0">
                          <a:effectLst/>
                        </a:rPr>
                        <a:t> </a:t>
                      </a:r>
                      <a:endParaRPr lang="en-US" dirty="0"/>
                    </a:p>
                  </a:txBody>
                  <a:tcPr/>
                </a:tc>
                <a:tc>
                  <a:txBody>
                    <a:bodyPr/>
                    <a:lstStyle/>
                    <a:p>
                      <a:pPr algn="ctr"/>
                      <a:r>
                        <a:rPr lang="en-US" dirty="0"/>
                        <a:t>15%</a:t>
                      </a:r>
                    </a:p>
                  </a:txBody>
                  <a:tcPr/>
                </a:tc>
                <a:extLst>
                  <a:ext uri="{0D108BD9-81ED-4DB2-BD59-A6C34878D82A}">
                    <a16:rowId xmlns:a16="http://schemas.microsoft.com/office/drawing/2014/main" val="630496090"/>
                  </a:ext>
                </a:extLst>
              </a:tr>
              <a:tr h="472974">
                <a:tc>
                  <a:txBody>
                    <a:bodyPr/>
                    <a:lstStyle/>
                    <a:p>
                      <a:r>
                        <a:rPr lang="en-US" sz="1795" kern="1200" dirty="0">
                          <a:solidFill>
                            <a:schemeClr val="dk1"/>
                          </a:solidFill>
                          <a:effectLst/>
                          <a:latin typeface="+mn-lt"/>
                          <a:ea typeface="+mn-ea"/>
                          <a:cs typeface="+mn-cs"/>
                        </a:rPr>
                        <a:t>Has measurable and visible change</a:t>
                      </a:r>
                      <a:r>
                        <a:rPr lang="en-US" dirty="0">
                          <a:effectLst/>
                        </a:rPr>
                        <a:t> </a:t>
                      </a:r>
                      <a:endParaRPr lang="en-US" dirty="0"/>
                    </a:p>
                  </a:txBody>
                  <a:tcPr/>
                </a:tc>
                <a:tc>
                  <a:txBody>
                    <a:bodyPr/>
                    <a:lstStyle/>
                    <a:p>
                      <a:pPr algn="ctr"/>
                      <a:r>
                        <a:rPr lang="en-US" dirty="0"/>
                        <a:t>10%</a:t>
                      </a:r>
                    </a:p>
                  </a:txBody>
                  <a:tcPr/>
                </a:tc>
                <a:extLst>
                  <a:ext uri="{0D108BD9-81ED-4DB2-BD59-A6C34878D82A}">
                    <a16:rowId xmlns:a16="http://schemas.microsoft.com/office/drawing/2014/main" val="996679071"/>
                  </a:ext>
                </a:extLst>
              </a:tr>
            </a:tbl>
          </a:graphicData>
        </a:graphic>
      </p:graphicFrame>
    </p:spTree>
    <p:extLst>
      <p:ext uri="{BB962C8B-B14F-4D97-AF65-F5344CB8AC3E}">
        <p14:creationId xmlns:p14="http://schemas.microsoft.com/office/powerpoint/2010/main" val="661378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DD109-7502-4F0A-9989-92BBEF5E8356}"/>
              </a:ext>
            </a:extLst>
          </p:cNvPr>
          <p:cNvSpPr>
            <a:spLocks noGrp="1"/>
          </p:cNvSpPr>
          <p:nvPr>
            <p:ph type="title"/>
          </p:nvPr>
        </p:nvSpPr>
        <p:spPr>
          <a:xfrm>
            <a:off x="3239911" y="1343377"/>
            <a:ext cx="6728177" cy="2731911"/>
          </a:xfrm>
        </p:spPr>
        <p:txBody>
          <a:bodyPr>
            <a:normAutofit/>
          </a:bodyPr>
          <a:lstStyle/>
          <a:p>
            <a:pPr algn="ctr"/>
            <a:r>
              <a:rPr lang="en-US" dirty="0"/>
              <a:t>Questions? Comments? Concerns?</a:t>
            </a:r>
          </a:p>
        </p:txBody>
      </p:sp>
      <p:sp>
        <p:nvSpPr>
          <p:cNvPr id="3" name="Slide Number Placeholder 2">
            <a:extLst>
              <a:ext uri="{FF2B5EF4-FFF2-40B4-BE49-F238E27FC236}">
                <a16:creationId xmlns:a16="http://schemas.microsoft.com/office/drawing/2014/main" id="{516E3E83-BEBA-4807-ABC0-B63859FCC216}"/>
              </a:ext>
            </a:extLst>
          </p:cNvPr>
          <p:cNvSpPr>
            <a:spLocks noGrp="1"/>
          </p:cNvSpPr>
          <p:nvPr>
            <p:ph type="sldNum" sz="quarter" idx="12"/>
          </p:nvPr>
        </p:nvSpPr>
        <p:spPr/>
        <p:txBody>
          <a:bodyPr/>
          <a:lstStyle/>
          <a:p>
            <a:fld id="{FA641569-805C-4D20-810F-F5EB629EF273}" type="slidenum">
              <a:rPr lang="en-US" smtClean="0"/>
              <a:t>16</a:t>
            </a:fld>
            <a:endParaRPr lang="en-US"/>
          </a:p>
        </p:txBody>
      </p:sp>
    </p:spTree>
    <p:extLst>
      <p:ext uri="{BB962C8B-B14F-4D97-AF65-F5344CB8AC3E}">
        <p14:creationId xmlns:p14="http://schemas.microsoft.com/office/powerpoint/2010/main" val="1604877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BB9AD-DAFC-4CB5-B04C-6CCF537A0D8D}"/>
              </a:ext>
            </a:extLst>
          </p:cNvPr>
          <p:cNvSpPr>
            <a:spLocks noGrp="1"/>
          </p:cNvSpPr>
          <p:nvPr>
            <p:ph type="title"/>
          </p:nvPr>
        </p:nvSpPr>
        <p:spPr/>
        <p:txBody>
          <a:bodyPr/>
          <a:lstStyle/>
          <a:p>
            <a:r>
              <a:rPr lang="en-US" dirty="0" err="1"/>
              <a:t>Vivayic</a:t>
            </a:r>
            <a:r>
              <a:rPr lang="en-US" dirty="0"/>
              <a:t> </a:t>
            </a:r>
          </a:p>
        </p:txBody>
      </p:sp>
      <p:sp>
        <p:nvSpPr>
          <p:cNvPr id="3" name="Slide Number Placeholder 2">
            <a:extLst>
              <a:ext uri="{FF2B5EF4-FFF2-40B4-BE49-F238E27FC236}">
                <a16:creationId xmlns:a16="http://schemas.microsoft.com/office/drawing/2014/main" id="{8D7565C1-7253-4213-AD20-10B5FF40D5DF}"/>
              </a:ext>
            </a:extLst>
          </p:cNvPr>
          <p:cNvSpPr>
            <a:spLocks noGrp="1"/>
          </p:cNvSpPr>
          <p:nvPr>
            <p:ph type="sldNum" sz="quarter" idx="12"/>
          </p:nvPr>
        </p:nvSpPr>
        <p:spPr/>
        <p:txBody>
          <a:bodyPr/>
          <a:lstStyle/>
          <a:p>
            <a:fld id="{FA641569-805C-4D20-810F-F5EB629EF273}" type="slidenum">
              <a:rPr lang="en-US" smtClean="0"/>
              <a:t>2</a:t>
            </a:fld>
            <a:endParaRPr lang="en-US"/>
          </a:p>
        </p:txBody>
      </p:sp>
      <p:sp>
        <p:nvSpPr>
          <p:cNvPr id="5" name="Text Placeholder 4">
            <a:extLst>
              <a:ext uri="{FF2B5EF4-FFF2-40B4-BE49-F238E27FC236}">
                <a16:creationId xmlns:a16="http://schemas.microsoft.com/office/drawing/2014/main" id="{940FC674-077C-46E3-8456-DDFBEA8B2CA5}"/>
              </a:ext>
            </a:extLst>
          </p:cNvPr>
          <p:cNvSpPr>
            <a:spLocks noGrp="1"/>
          </p:cNvSpPr>
          <p:nvPr>
            <p:ph type="body" sz="half" idx="2"/>
          </p:nvPr>
        </p:nvSpPr>
        <p:spPr/>
        <p:txBody>
          <a:bodyPr>
            <a:normAutofit/>
          </a:bodyPr>
          <a:lstStyle/>
          <a:p>
            <a:r>
              <a:rPr lang="en-US" sz="2400" b="1" dirty="0"/>
              <a:t>Who They’ve Talked To &amp; Other Important Considerations</a:t>
            </a:r>
          </a:p>
        </p:txBody>
      </p:sp>
      <p:sp>
        <p:nvSpPr>
          <p:cNvPr id="6" name="TextBox 5">
            <a:extLst>
              <a:ext uri="{FF2B5EF4-FFF2-40B4-BE49-F238E27FC236}">
                <a16:creationId xmlns:a16="http://schemas.microsoft.com/office/drawing/2014/main" id="{4EBB6BA3-EE19-428A-8082-545D97CD5ED1}"/>
              </a:ext>
            </a:extLst>
          </p:cNvPr>
          <p:cNvSpPr txBox="1"/>
          <p:nvPr/>
        </p:nvSpPr>
        <p:spPr>
          <a:xfrm>
            <a:off x="2099733" y="2327564"/>
            <a:ext cx="8978738" cy="2970044"/>
          </a:xfrm>
          <a:prstGeom prst="rect">
            <a:avLst/>
          </a:prstGeom>
          <a:noFill/>
        </p:spPr>
        <p:txBody>
          <a:bodyPr wrap="square" rtlCol="0">
            <a:spAutoFit/>
          </a:bodyPr>
          <a:lstStyle/>
          <a:p>
            <a:r>
              <a:rPr lang="en-US" dirty="0"/>
              <a:t>Administrators, Faculty/Staff: Interviews and Monthly touch bases, Innovation Challenge</a:t>
            </a:r>
          </a:p>
          <a:p>
            <a:endParaRPr lang="en-US" dirty="0"/>
          </a:p>
          <a:p>
            <a:endParaRPr lang="en-US" sz="400" dirty="0"/>
          </a:p>
          <a:p>
            <a:r>
              <a:rPr lang="en-US" dirty="0"/>
              <a:t>Students: Interviews, Surveys, and In-person Panel (Innovation Challenge)</a:t>
            </a:r>
          </a:p>
          <a:p>
            <a:endParaRPr lang="en-US" sz="300" dirty="0"/>
          </a:p>
          <a:p>
            <a:endParaRPr lang="en-US" dirty="0"/>
          </a:p>
          <a:p>
            <a:r>
              <a:rPr lang="en-US" dirty="0"/>
              <a:t>Community Service Organizations, Leadership, and Employers: Surveys</a:t>
            </a:r>
          </a:p>
          <a:p>
            <a:endParaRPr lang="en-US" dirty="0"/>
          </a:p>
          <a:p>
            <a:r>
              <a:rPr lang="en-US" b="1" dirty="0"/>
              <a:t>Data reflects the need for a system-wide approach to the EMP rather than Main Campus and Los </a:t>
            </a:r>
            <a:r>
              <a:rPr lang="en-US" b="1" dirty="0" err="1"/>
              <a:t>Banos</a:t>
            </a:r>
            <a:r>
              <a:rPr lang="en-US" b="1" dirty="0"/>
              <a:t>.</a:t>
            </a:r>
          </a:p>
          <a:p>
            <a:endParaRPr lang="en-US" dirty="0"/>
          </a:p>
        </p:txBody>
      </p:sp>
      <p:pic>
        <p:nvPicPr>
          <p:cNvPr id="7" name="Graphic 6" descr="Classroom outline">
            <a:extLst>
              <a:ext uri="{FF2B5EF4-FFF2-40B4-BE49-F238E27FC236}">
                <a16:creationId xmlns:a16="http://schemas.microsoft.com/office/drawing/2014/main" id="{E611E512-6C55-40D6-BE23-258D6F7AD6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46172" y="2327564"/>
            <a:ext cx="762001" cy="762001"/>
          </a:xfrm>
          <a:prstGeom prst="rect">
            <a:avLst/>
          </a:prstGeom>
        </p:spPr>
      </p:pic>
      <p:pic>
        <p:nvPicPr>
          <p:cNvPr id="8" name="Graphic 7" descr="Graduation cap outline">
            <a:extLst>
              <a:ext uri="{FF2B5EF4-FFF2-40B4-BE49-F238E27FC236}">
                <a16:creationId xmlns:a16="http://schemas.microsoft.com/office/drawing/2014/main" id="{B602A5C9-1929-4468-9BA1-64C923D0FA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1953" y="3050586"/>
            <a:ext cx="762000" cy="762000"/>
          </a:xfrm>
          <a:prstGeom prst="rect">
            <a:avLst/>
          </a:prstGeom>
        </p:spPr>
      </p:pic>
      <p:pic>
        <p:nvPicPr>
          <p:cNvPr id="11" name="Graphic 10" descr="Group outline">
            <a:extLst>
              <a:ext uri="{FF2B5EF4-FFF2-40B4-BE49-F238E27FC236}">
                <a16:creationId xmlns:a16="http://schemas.microsoft.com/office/drawing/2014/main" id="{A126BDA1-DA10-4353-A7FF-792B5D843C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89589" y="3668889"/>
            <a:ext cx="618584" cy="618584"/>
          </a:xfrm>
          <a:prstGeom prst="rect">
            <a:avLst/>
          </a:prstGeom>
        </p:spPr>
      </p:pic>
      <p:pic>
        <p:nvPicPr>
          <p:cNvPr id="12" name="Graphic 11" descr="Comment Important outline">
            <a:extLst>
              <a:ext uri="{FF2B5EF4-FFF2-40B4-BE49-F238E27FC236}">
                <a16:creationId xmlns:a16="http://schemas.microsoft.com/office/drawing/2014/main" id="{7DB927F8-DB49-486D-A4F3-E74F9FF9D7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41681" y="4287473"/>
            <a:ext cx="914400" cy="914400"/>
          </a:xfrm>
          <a:prstGeom prst="rect">
            <a:avLst/>
          </a:prstGeom>
        </p:spPr>
      </p:pic>
    </p:spTree>
    <p:extLst>
      <p:ext uri="{BB962C8B-B14F-4D97-AF65-F5344CB8AC3E}">
        <p14:creationId xmlns:p14="http://schemas.microsoft.com/office/powerpoint/2010/main" val="3180868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DD109-7502-4F0A-9989-92BBEF5E8356}"/>
              </a:ext>
            </a:extLst>
          </p:cNvPr>
          <p:cNvSpPr>
            <a:spLocks noGrp="1"/>
          </p:cNvSpPr>
          <p:nvPr>
            <p:ph type="title"/>
          </p:nvPr>
        </p:nvSpPr>
        <p:spPr>
          <a:xfrm>
            <a:off x="1246172" y="365126"/>
            <a:ext cx="10107627" cy="564119"/>
          </a:xfrm>
        </p:spPr>
        <p:txBody>
          <a:bodyPr>
            <a:normAutofit fontScale="90000"/>
          </a:bodyPr>
          <a:lstStyle/>
          <a:p>
            <a:r>
              <a:rPr lang="en-US" dirty="0"/>
              <a:t>EMP Development Process</a:t>
            </a:r>
          </a:p>
        </p:txBody>
      </p:sp>
      <p:sp>
        <p:nvSpPr>
          <p:cNvPr id="3" name="Slide Number Placeholder 2">
            <a:extLst>
              <a:ext uri="{FF2B5EF4-FFF2-40B4-BE49-F238E27FC236}">
                <a16:creationId xmlns:a16="http://schemas.microsoft.com/office/drawing/2014/main" id="{516E3E83-BEBA-4807-ABC0-B63859FCC216}"/>
              </a:ext>
            </a:extLst>
          </p:cNvPr>
          <p:cNvSpPr>
            <a:spLocks noGrp="1"/>
          </p:cNvSpPr>
          <p:nvPr>
            <p:ph type="sldNum" sz="quarter" idx="12"/>
          </p:nvPr>
        </p:nvSpPr>
        <p:spPr/>
        <p:txBody>
          <a:bodyPr/>
          <a:lstStyle/>
          <a:p>
            <a:fld id="{FA641569-805C-4D20-810F-F5EB629EF273}" type="slidenum">
              <a:rPr lang="en-US" smtClean="0"/>
              <a:t>3</a:t>
            </a:fld>
            <a:endParaRPr lang="en-US"/>
          </a:p>
        </p:txBody>
      </p:sp>
      <p:sp>
        <p:nvSpPr>
          <p:cNvPr id="5" name="Text Placeholder 4">
            <a:extLst>
              <a:ext uri="{FF2B5EF4-FFF2-40B4-BE49-F238E27FC236}">
                <a16:creationId xmlns:a16="http://schemas.microsoft.com/office/drawing/2014/main" id="{4EB8198C-3FCB-4A10-ABBB-25590F096F61}"/>
              </a:ext>
            </a:extLst>
          </p:cNvPr>
          <p:cNvSpPr>
            <a:spLocks noGrp="1"/>
          </p:cNvSpPr>
          <p:nvPr>
            <p:ph type="body" sz="half" idx="2"/>
          </p:nvPr>
        </p:nvSpPr>
        <p:spPr>
          <a:xfrm>
            <a:off x="1246172" y="1356756"/>
            <a:ext cx="10107627" cy="810711"/>
          </a:xfrm>
        </p:spPr>
        <p:txBody>
          <a:bodyPr>
            <a:normAutofit/>
          </a:bodyPr>
          <a:lstStyle/>
          <a:p>
            <a:r>
              <a:rPr lang="en-US" sz="3200" b="1" dirty="0"/>
              <a:t>Phase 1: Input</a:t>
            </a:r>
          </a:p>
        </p:txBody>
      </p:sp>
      <p:sp>
        <p:nvSpPr>
          <p:cNvPr id="6" name="TextBox 5">
            <a:extLst>
              <a:ext uri="{FF2B5EF4-FFF2-40B4-BE49-F238E27FC236}">
                <a16:creationId xmlns:a16="http://schemas.microsoft.com/office/drawing/2014/main" id="{2CC992BD-C58D-47BF-A05B-E7D874074401}"/>
              </a:ext>
            </a:extLst>
          </p:cNvPr>
          <p:cNvSpPr txBox="1"/>
          <p:nvPr/>
        </p:nvSpPr>
        <p:spPr>
          <a:xfrm>
            <a:off x="1354667" y="2460978"/>
            <a:ext cx="9999132" cy="3954929"/>
          </a:xfrm>
          <a:prstGeom prst="rect">
            <a:avLst/>
          </a:prstGeom>
          <a:noFill/>
        </p:spPr>
        <p:txBody>
          <a:bodyPr wrap="square" rtlCol="0">
            <a:spAutoFit/>
          </a:bodyPr>
          <a:lstStyle/>
          <a:p>
            <a:pPr algn="just">
              <a:spcBef>
                <a:spcPts val="600"/>
              </a:spcBef>
            </a:pPr>
            <a:r>
              <a:rPr lang="en-US" dirty="0">
                <a:latin typeface="Open Sans" panose="020B0606030504020204" pitchFamily="34" charset="0"/>
                <a:ea typeface="Calibri" panose="020F0502020204030204" pitchFamily="34" charset="0"/>
              </a:rPr>
              <a:t>The goal of this phase is to assess the current state and identify trends and issues most likely to affect the ability of Merced College to fulfill its mission and vision. </a:t>
            </a:r>
          </a:p>
          <a:p>
            <a:pPr algn="just">
              <a:spcBef>
                <a:spcPts val="1800"/>
              </a:spcBef>
            </a:pPr>
            <a:r>
              <a:rPr lang="en-US" b="1" dirty="0">
                <a:latin typeface="Open Sans" panose="020B0606030504020204" pitchFamily="34" charset="0"/>
                <a:ea typeface="Calibri" panose="020F0502020204030204" pitchFamily="34" charset="0"/>
              </a:rPr>
              <a:t>Where Are We? What are We Working On? What’s Coming?</a:t>
            </a:r>
            <a:endParaRPr lang="en-US" dirty="0">
              <a:latin typeface="Open Sans" panose="020B0606030504020204" pitchFamily="34" charset="0"/>
              <a:ea typeface="Calibri" panose="020F0502020204030204" pitchFamily="34" charset="0"/>
            </a:endParaRPr>
          </a:p>
          <a:p>
            <a:pPr marL="342900" marR="0" lvl="0" indent="-342900" algn="just">
              <a:spcBef>
                <a:spcPts val="600"/>
              </a:spcBef>
              <a:spcAft>
                <a:spcPts val="0"/>
              </a:spcAft>
              <a:buFont typeface=".Apple Color Emoji UI"/>
              <a:buChar char="✔️"/>
            </a:pPr>
            <a:r>
              <a:rPr lang="en-US" dirty="0">
                <a:latin typeface="Open Sans" panose="020B0606030504020204" pitchFamily="34" charset="0"/>
                <a:ea typeface="Calibri" panose="020F0502020204030204" pitchFamily="34" charset="0"/>
              </a:rPr>
              <a:t>Collect stories that help form a deep and rich understanding of the perspectives of current, prospective, and former students.</a:t>
            </a:r>
          </a:p>
          <a:p>
            <a:pPr marL="342900" indent="-342900" algn="just">
              <a:spcBef>
                <a:spcPts val="600"/>
              </a:spcBef>
              <a:spcAft>
                <a:spcPts val="0"/>
              </a:spcAft>
              <a:buFont typeface=".Apple Color Emoji UI"/>
              <a:buChar char="✔️"/>
            </a:pPr>
            <a:r>
              <a:rPr lang="en-US" dirty="0">
                <a:latin typeface="Open Sans" panose="020B0606030504020204" pitchFamily="34" charset="0"/>
                <a:ea typeface="Calibri" panose="020F0502020204030204" pitchFamily="34" charset="0"/>
              </a:rPr>
              <a:t>Ongoing: Conduct an analysis of Twitter posts mentioning Merced College for theme generation and identification of ideas and insights.</a:t>
            </a:r>
          </a:p>
          <a:p>
            <a:pPr marL="342900" indent="-342900" algn="just">
              <a:spcBef>
                <a:spcPts val="600"/>
              </a:spcBef>
              <a:spcAft>
                <a:spcPts val="0"/>
              </a:spcAft>
              <a:buFont typeface="System Font Regular"/>
              <a:buChar char="✔️"/>
            </a:pPr>
            <a:r>
              <a:rPr lang="en-US" dirty="0">
                <a:latin typeface="Open Sans" panose="020B0606030504020204" pitchFamily="34" charset="0"/>
                <a:ea typeface="Calibri" panose="020F0502020204030204" pitchFamily="34" charset="0"/>
              </a:rPr>
              <a:t>Plan and conduct surveys of students, alumni, employers, faculty/staff, and community leaders.</a:t>
            </a:r>
          </a:p>
          <a:p>
            <a:pPr marL="342900" marR="0" lvl="0" indent="-342900" algn="just">
              <a:spcBef>
                <a:spcPts val="600"/>
              </a:spcBef>
              <a:spcAft>
                <a:spcPts val="0"/>
              </a:spcAft>
              <a:buFont typeface="System Font Regular"/>
              <a:buChar char="✔️"/>
            </a:pPr>
            <a:r>
              <a:rPr lang="en-US" dirty="0">
                <a:latin typeface="Open Sans" panose="020B0606030504020204" pitchFamily="34" charset="0"/>
                <a:ea typeface="Calibri" panose="020F0502020204030204" pitchFamily="34" charset="0"/>
              </a:rPr>
              <a:t>Conduct a sensemaking workshop, using all available input, to identify and prioritize the trends, challenges, and opportunities most likely influencing the future of Merced College.  </a:t>
            </a:r>
          </a:p>
        </p:txBody>
      </p:sp>
    </p:spTree>
    <p:extLst>
      <p:ext uri="{BB962C8B-B14F-4D97-AF65-F5344CB8AC3E}">
        <p14:creationId xmlns:p14="http://schemas.microsoft.com/office/powerpoint/2010/main" val="2540161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DD109-7502-4F0A-9989-92BBEF5E8356}"/>
              </a:ext>
            </a:extLst>
          </p:cNvPr>
          <p:cNvSpPr>
            <a:spLocks noGrp="1"/>
          </p:cNvSpPr>
          <p:nvPr>
            <p:ph type="title"/>
          </p:nvPr>
        </p:nvSpPr>
        <p:spPr>
          <a:xfrm>
            <a:off x="1246172" y="365126"/>
            <a:ext cx="10107627" cy="564119"/>
          </a:xfrm>
        </p:spPr>
        <p:txBody>
          <a:bodyPr>
            <a:normAutofit fontScale="90000"/>
          </a:bodyPr>
          <a:lstStyle/>
          <a:p>
            <a:r>
              <a:rPr lang="en-US" dirty="0"/>
              <a:t>Sensemaking Ground Rules</a:t>
            </a:r>
          </a:p>
        </p:txBody>
      </p:sp>
      <p:sp>
        <p:nvSpPr>
          <p:cNvPr id="3" name="Slide Number Placeholder 2">
            <a:extLst>
              <a:ext uri="{FF2B5EF4-FFF2-40B4-BE49-F238E27FC236}">
                <a16:creationId xmlns:a16="http://schemas.microsoft.com/office/drawing/2014/main" id="{516E3E83-BEBA-4807-ABC0-B63859FCC216}"/>
              </a:ext>
            </a:extLst>
          </p:cNvPr>
          <p:cNvSpPr>
            <a:spLocks noGrp="1"/>
          </p:cNvSpPr>
          <p:nvPr>
            <p:ph type="sldNum" sz="quarter" idx="12"/>
          </p:nvPr>
        </p:nvSpPr>
        <p:spPr/>
        <p:txBody>
          <a:bodyPr/>
          <a:lstStyle/>
          <a:p>
            <a:fld id="{FA641569-805C-4D20-810F-F5EB629EF273}" type="slidenum">
              <a:rPr lang="en-US" smtClean="0"/>
              <a:t>4</a:t>
            </a:fld>
            <a:endParaRPr lang="en-US"/>
          </a:p>
        </p:txBody>
      </p:sp>
      <p:sp>
        <p:nvSpPr>
          <p:cNvPr id="5" name="Text Placeholder 4">
            <a:extLst>
              <a:ext uri="{FF2B5EF4-FFF2-40B4-BE49-F238E27FC236}">
                <a16:creationId xmlns:a16="http://schemas.microsoft.com/office/drawing/2014/main" id="{4EB8198C-3FCB-4A10-ABBB-25590F096F61}"/>
              </a:ext>
            </a:extLst>
          </p:cNvPr>
          <p:cNvSpPr>
            <a:spLocks noGrp="1"/>
          </p:cNvSpPr>
          <p:nvPr>
            <p:ph type="body" sz="half" idx="2"/>
          </p:nvPr>
        </p:nvSpPr>
        <p:spPr>
          <a:xfrm>
            <a:off x="1246172" y="1356757"/>
            <a:ext cx="10107627" cy="369332"/>
          </a:xfrm>
        </p:spPr>
        <p:txBody>
          <a:bodyPr>
            <a:normAutofit fontScale="25000" lnSpcReduction="20000"/>
          </a:bodyPr>
          <a:lstStyle/>
          <a:p>
            <a:r>
              <a:rPr lang="en-US" sz="9600" b="1" dirty="0"/>
              <a:t>Consensus-Based Decision Making</a:t>
            </a:r>
          </a:p>
          <a:p>
            <a:endParaRPr lang="en-US" sz="3200" b="1" dirty="0"/>
          </a:p>
        </p:txBody>
      </p:sp>
      <p:sp>
        <p:nvSpPr>
          <p:cNvPr id="4" name="TextBox 3">
            <a:extLst>
              <a:ext uri="{FF2B5EF4-FFF2-40B4-BE49-F238E27FC236}">
                <a16:creationId xmlns:a16="http://schemas.microsoft.com/office/drawing/2014/main" id="{4058BC4F-B1AF-45D2-941D-5D5376394C96}"/>
              </a:ext>
            </a:extLst>
          </p:cNvPr>
          <p:cNvSpPr txBox="1"/>
          <p:nvPr/>
        </p:nvSpPr>
        <p:spPr>
          <a:xfrm>
            <a:off x="1343378" y="1986844"/>
            <a:ext cx="9866489" cy="3385542"/>
          </a:xfrm>
          <a:prstGeom prst="rect">
            <a:avLst/>
          </a:prstGeom>
          <a:noFill/>
        </p:spPr>
        <p:txBody>
          <a:bodyPr wrap="square" rtlCol="0">
            <a:spAutoFit/>
          </a:bodyPr>
          <a:lstStyle/>
          <a:p>
            <a:r>
              <a:rPr lang="en-US" dirty="0"/>
              <a:t>In order for this process to be enjoyable, constructive, productive, cooperative, and high-quality, let’s talk through the following agreements:</a:t>
            </a:r>
          </a:p>
          <a:p>
            <a:pPr marL="920750" lvl="1" indent="-285750">
              <a:buFont typeface="Arial" panose="020B0604020202020204" pitchFamily="34" charset="0"/>
              <a:buChar char="•"/>
            </a:pPr>
            <a:r>
              <a:rPr lang="en-US" dirty="0"/>
              <a:t>Listen carefully to what others are saying</a:t>
            </a:r>
          </a:p>
          <a:p>
            <a:pPr marL="920750" lvl="1" indent="-285750">
              <a:buFont typeface="Arial" panose="020B0604020202020204" pitchFamily="34" charset="0"/>
              <a:buChar char="•"/>
            </a:pPr>
            <a:r>
              <a:rPr lang="en-US" dirty="0"/>
              <a:t>Be aware of the purpose, stay on topic</a:t>
            </a:r>
          </a:p>
          <a:p>
            <a:pPr marL="920750" lvl="1" indent="-285750">
              <a:buFont typeface="Arial" panose="020B0604020202020204" pitchFamily="34" charset="0"/>
              <a:buChar char="•"/>
            </a:pPr>
            <a:r>
              <a:rPr lang="en-US" dirty="0"/>
              <a:t>Engage with, build on, and respond to others' ideas/thoughts/perspectives</a:t>
            </a:r>
          </a:p>
          <a:p>
            <a:pPr marL="920750" lvl="1" indent="-285750">
              <a:buFont typeface="Arial" panose="020B0604020202020204" pitchFamily="34" charset="0"/>
              <a:buChar char="•"/>
            </a:pPr>
            <a:r>
              <a:rPr lang="en-US" dirty="0"/>
              <a:t>Express disagreement or concerns constructively and with respect</a:t>
            </a:r>
          </a:p>
          <a:p>
            <a:pPr marL="920750" lvl="1" indent="-285750">
              <a:buFont typeface="Arial" panose="020B0604020202020204" pitchFamily="34" charset="0"/>
              <a:buChar char="•"/>
            </a:pPr>
            <a:r>
              <a:rPr lang="en-US" dirty="0"/>
              <a:t>Be fully present </a:t>
            </a:r>
          </a:p>
          <a:p>
            <a:pPr marL="9525" lvl="1" indent="0">
              <a:buNone/>
            </a:pPr>
            <a:r>
              <a:rPr lang="en-US" dirty="0"/>
              <a:t>The goal: When every person can get 80% behind a decision – it doesn’t need to be 100%.</a:t>
            </a:r>
          </a:p>
          <a:p>
            <a:pPr marL="9525" lvl="1" indent="0">
              <a:buNone/>
            </a:pPr>
            <a:endParaRPr lang="en-US" sz="1000" dirty="0"/>
          </a:p>
          <a:p>
            <a:pPr marL="9525" lvl="1" indent="0">
              <a:buNone/>
            </a:pPr>
            <a:r>
              <a:rPr lang="en-US" sz="2400" b="1" dirty="0"/>
              <a:t>Bus, Ring, Hill </a:t>
            </a:r>
            <a:r>
              <a:rPr lang="en-US" sz="2400" dirty="0"/>
              <a:t>- </a:t>
            </a:r>
            <a:r>
              <a:rPr lang="en-US" dirty="0"/>
              <a:t>What are you catching the bus for? What are you wed to? What hill are you dying on? </a:t>
            </a:r>
          </a:p>
          <a:p>
            <a:endParaRPr lang="en-US" dirty="0"/>
          </a:p>
        </p:txBody>
      </p:sp>
    </p:spTree>
    <p:extLst>
      <p:ext uri="{BB962C8B-B14F-4D97-AF65-F5344CB8AC3E}">
        <p14:creationId xmlns:p14="http://schemas.microsoft.com/office/powerpoint/2010/main" val="183539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DD109-7502-4F0A-9989-92BBEF5E8356}"/>
              </a:ext>
            </a:extLst>
          </p:cNvPr>
          <p:cNvSpPr>
            <a:spLocks noGrp="1"/>
          </p:cNvSpPr>
          <p:nvPr>
            <p:ph type="title"/>
          </p:nvPr>
        </p:nvSpPr>
        <p:spPr>
          <a:xfrm>
            <a:off x="1246172" y="365126"/>
            <a:ext cx="10107627" cy="564119"/>
          </a:xfrm>
        </p:spPr>
        <p:txBody>
          <a:bodyPr>
            <a:normAutofit fontScale="90000"/>
          </a:bodyPr>
          <a:lstStyle/>
          <a:p>
            <a:r>
              <a:rPr lang="en-US" dirty="0"/>
              <a:t>Twitter Analysis</a:t>
            </a:r>
          </a:p>
        </p:txBody>
      </p:sp>
      <p:sp>
        <p:nvSpPr>
          <p:cNvPr id="3" name="Slide Number Placeholder 2">
            <a:extLst>
              <a:ext uri="{FF2B5EF4-FFF2-40B4-BE49-F238E27FC236}">
                <a16:creationId xmlns:a16="http://schemas.microsoft.com/office/drawing/2014/main" id="{516E3E83-BEBA-4807-ABC0-B63859FCC216}"/>
              </a:ext>
            </a:extLst>
          </p:cNvPr>
          <p:cNvSpPr>
            <a:spLocks noGrp="1"/>
          </p:cNvSpPr>
          <p:nvPr>
            <p:ph type="sldNum" sz="quarter" idx="12"/>
          </p:nvPr>
        </p:nvSpPr>
        <p:spPr/>
        <p:txBody>
          <a:bodyPr/>
          <a:lstStyle/>
          <a:p>
            <a:fld id="{FA641569-805C-4D20-810F-F5EB629EF273}" type="slidenum">
              <a:rPr lang="en-US" smtClean="0"/>
              <a:t>5</a:t>
            </a:fld>
            <a:endParaRPr lang="en-US"/>
          </a:p>
        </p:txBody>
      </p:sp>
      <p:sp>
        <p:nvSpPr>
          <p:cNvPr id="5" name="Text Placeholder 4">
            <a:extLst>
              <a:ext uri="{FF2B5EF4-FFF2-40B4-BE49-F238E27FC236}">
                <a16:creationId xmlns:a16="http://schemas.microsoft.com/office/drawing/2014/main" id="{4EB8198C-3FCB-4A10-ABBB-25590F096F61}"/>
              </a:ext>
            </a:extLst>
          </p:cNvPr>
          <p:cNvSpPr>
            <a:spLocks noGrp="1"/>
          </p:cNvSpPr>
          <p:nvPr>
            <p:ph type="body" sz="half" idx="2"/>
          </p:nvPr>
        </p:nvSpPr>
        <p:spPr>
          <a:xfrm>
            <a:off x="1246172" y="1356756"/>
            <a:ext cx="10107627" cy="4784399"/>
          </a:xfrm>
        </p:spPr>
        <p:txBody>
          <a:bodyPr>
            <a:normAutofit fontScale="77500" lnSpcReduction="20000"/>
          </a:bodyPr>
          <a:lstStyle/>
          <a:p>
            <a:pPr marL="457200" indent="-457200">
              <a:buFont typeface="System Font Regular"/>
              <a:buChar char="→"/>
            </a:pPr>
            <a:r>
              <a:rPr lang="en-US" sz="2350" dirty="0">
                <a:solidFill>
                  <a:schemeClr val="tx1"/>
                </a:solidFill>
              </a:rPr>
              <a:t>46,169 tweets &amp; retweets scraped from 2007 – 2022.</a:t>
            </a:r>
          </a:p>
          <a:p>
            <a:pPr marL="457200" indent="-457200">
              <a:buFont typeface="System Font Regular"/>
              <a:buChar char="→"/>
            </a:pPr>
            <a:r>
              <a:rPr lang="en-US" sz="2350" dirty="0">
                <a:solidFill>
                  <a:schemeClr val="tx1"/>
                </a:solidFill>
              </a:rPr>
              <a:t>The Twitter data is then hydrated, leaving 27,073.</a:t>
            </a:r>
          </a:p>
          <a:p>
            <a:pPr marL="971550" lvl="1" indent="-457200">
              <a:buFont typeface="System Font Regular"/>
              <a:buChar char="→"/>
            </a:pPr>
            <a:r>
              <a:rPr lang="en-US" sz="2350" dirty="0">
                <a:solidFill>
                  <a:schemeClr val="tx1"/>
                </a:solidFill>
              </a:rPr>
              <a:t>Includes tweet and retweet, active and deleted from the full Twitter archive.</a:t>
            </a:r>
          </a:p>
          <a:p>
            <a:pPr marL="457200" indent="-457200">
              <a:buFont typeface="System Font Regular"/>
              <a:buChar char="→"/>
            </a:pPr>
            <a:r>
              <a:rPr lang="en-US" sz="2350" dirty="0">
                <a:solidFill>
                  <a:schemeClr val="tx1"/>
                </a:solidFill>
              </a:rPr>
              <a:t>We looked for tweets using “Merced College” &amp; “</a:t>
            </a:r>
            <a:r>
              <a:rPr lang="en-US" sz="2350" dirty="0" err="1">
                <a:solidFill>
                  <a:schemeClr val="tx1"/>
                </a:solidFill>
              </a:rPr>
              <a:t>mercedcollege</a:t>
            </a:r>
            <a:r>
              <a:rPr lang="en-US" sz="2350" dirty="0">
                <a:solidFill>
                  <a:schemeClr val="tx1"/>
                </a:solidFill>
              </a:rPr>
              <a:t>”</a:t>
            </a:r>
          </a:p>
          <a:p>
            <a:pPr marL="457200" indent="-457200">
              <a:buFont typeface="System Font Regular"/>
              <a:buChar char="→"/>
            </a:pPr>
            <a:r>
              <a:rPr lang="en-US" sz="2350" dirty="0">
                <a:solidFill>
                  <a:schemeClr val="tx1"/>
                </a:solidFill>
              </a:rPr>
              <a:t>Top topics of Merced-related Tweets</a:t>
            </a:r>
          </a:p>
          <a:p>
            <a:pPr marL="1028700" lvl="1" indent="-457200">
              <a:buFont typeface="System Font Regular"/>
              <a:buChar char="→"/>
            </a:pPr>
            <a:r>
              <a:rPr lang="en-US" sz="2350" dirty="0">
                <a:solidFill>
                  <a:schemeClr val="tx1"/>
                </a:solidFill>
              </a:rPr>
              <a:t>31% - Sports</a:t>
            </a:r>
          </a:p>
          <a:p>
            <a:pPr marL="1028700" lvl="1" indent="-457200">
              <a:buFont typeface="System Font Regular"/>
              <a:buChar char="→"/>
            </a:pPr>
            <a:r>
              <a:rPr lang="en-US" sz="2350" dirty="0">
                <a:solidFill>
                  <a:schemeClr val="tx1"/>
                </a:solidFill>
              </a:rPr>
              <a:t>12% - Courses</a:t>
            </a:r>
          </a:p>
          <a:p>
            <a:pPr marL="1028700" lvl="1" indent="-457200">
              <a:buFont typeface="System Font Regular"/>
              <a:buChar char="→"/>
            </a:pPr>
            <a:r>
              <a:rPr lang="en-US" sz="2350" dirty="0">
                <a:solidFill>
                  <a:schemeClr val="tx1"/>
                </a:solidFill>
              </a:rPr>
              <a:t>9% - Registration</a:t>
            </a:r>
          </a:p>
          <a:p>
            <a:pPr marL="1028700" lvl="1" indent="-457200">
              <a:buFont typeface="System Font Regular"/>
              <a:buChar char="→"/>
            </a:pPr>
            <a:r>
              <a:rPr lang="en-US" sz="2350" dirty="0">
                <a:solidFill>
                  <a:schemeClr val="tx1"/>
                </a:solidFill>
              </a:rPr>
              <a:t>6% - Graduation</a:t>
            </a:r>
          </a:p>
          <a:p>
            <a:pPr marL="1028700" lvl="1" indent="-457200">
              <a:buFont typeface="System Font Regular"/>
              <a:buChar char="→"/>
            </a:pPr>
            <a:r>
              <a:rPr lang="en-US" sz="2350" dirty="0">
                <a:solidFill>
                  <a:schemeClr val="tx1"/>
                </a:solidFill>
              </a:rPr>
              <a:t>4% - Current Events</a:t>
            </a:r>
          </a:p>
          <a:p>
            <a:endParaRPr lang="en-US" sz="3200" b="1" dirty="0"/>
          </a:p>
        </p:txBody>
      </p:sp>
    </p:spTree>
    <p:extLst>
      <p:ext uri="{BB962C8B-B14F-4D97-AF65-F5344CB8AC3E}">
        <p14:creationId xmlns:p14="http://schemas.microsoft.com/office/powerpoint/2010/main" val="1640549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DD109-7502-4F0A-9989-92BBEF5E8356}"/>
              </a:ext>
            </a:extLst>
          </p:cNvPr>
          <p:cNvSpPr>
            <a:spLocks noGrp="1"/>
          </p:cNvSpPr>
          <p:nvPr>
            <p:ph type="title"/>
          </p:nvPr>
        </p:nvSpPr>
        <p:spPr>
          <a:xfrm>
            <a:off x="1246172" y="365126"/>
            <a:ext cx="10107627" cy="564119"/>
          </a:xfrm>
        </p:spPr>
        <p:txBody>
          <a:bodyPr>
            <a:normAutofit fontScale="90000"/>
          </a:bodyPr>
          <a:lstStyle/>
          <a:p>
            <a:r>
              <a:rPr lang="en-US" dirty="0"/>
              <a:t>Twitter Analysis</a:t>
            </a:r>
          </a:p>
        </p:txBody>
      </p:sp>
      <p:sp>
        <p:nvSpPr>
          <p:cNvPr id="3" name="Slide Number Placeholder 2">
            <a:extLst>
              <a:ext uri="{FF2B5EF4-FFF2-40B4-BE49-F238E27FC236}">
                <a16:creationId xmlns:a16="http://schemas.microsoft.com/office/drawing/2014/main" id="{516E3E83-BEBA-4807-ABC0-B63859FCC216}"/>
              </a:ext>
            </a:extLst>
          </p:cNvPr>
          <p:cNvSpPr>
            <a:spLocks noGrp="1"/>
          </p:cNvSpPr>
          <p:nvPr>
            <p:ph type="sldNum" sz="quarter" idx="12"/>
          </p:nvPr>
        </p:nvSpPr>
        <p:spPr/>
        <p:txBody>
          <a:bodyPr/>
          <a:lstStyle/>
          <a:p>
            <a:fld id="{FA641569-805C-4D20-810F-F5EB629EF273}" type="slidenum">
              <a:rPr lang="en-US" smtClean="0"/>
              <a:t>6</a:t>
            </a:fld>
            <a:endParaRPr lang="en-US"/>
          </a:p>
        </p:txBody>
      </p:sp>
      <p:sp>
        <p:nvSpPr>
          <p:cNvPr id="5" name="Text Placeholder 4">
            <a:extLst>
              <a:ext uri="{FF2B5EF4-FFF2-40B4-BE49-F238E27FC236}">
                <a16:creationId xmlns:a16="http://schemas.microsoft.com/office/drawing/2014/main" id="{4EB8198C-3FCB-4A10-ABBB-25590F096F61}"/>
              </a:ext>
            </a:extLst>
          </p:cNvPr>
          <p:cNvSpPr>
            <a:spLocks noGrp="1"/>
          </p:cNvSpPr>
          <p:nvPr>
            <p:ph type="body" sz="half" idx="2"/>
          </p:nvPr>
        </p:nvSpPr>
        <p:spPr>
          <a:xfrm>
            <a:off x="1246172" y="1356756"/>
            <a:ext cx="4680495" cy="4784399"/>
          </a:xfrm>
        </p:spPr>
        <p:txBody>
          <a:bodyPr>
            <a:normAutofit/>
          </a:bodyPr>
          <a:lstStyle/>
          <a:p>
            <a:r>
              <a:rPr lang="en-US" sz="2400" dirty="0"/>
              <a:t>           Tweet Engagement</a:t>
            </a:r>
          </a:p>
          <a:p>
            <a:endParaRPr lang="en-US" sz="2400" dirty="0"/>
          </a:p>
          <a:p>
            <a:endParaRPr lang="en-US" sz="3200" b="1" dirty="0"/>
          </a:p>
        </p:txBody>
      </p:sp>
      <p:pic>
        <p:nvPicPr>
          <p:cNvPr id="6" name="Picture 5" descr="Logo, company name&#10;&#10;Description automatically generated">
            <a:extLst>
              <a:ext uri="{FF2B5EF4-FFF2-40B4-BE49-F238E27FC236}">
                <a16:creationId xmlns:a16="http://schemas.microsoft.com/office/drawing/2014/main" id="{3E0B96F4-BA4F-4625-B87C-74AE06FF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043" y="1981200"/>
            <a:ext cx="4496694" cy="3904792"/>
          </a:xfrm>
          <a:prstGeom prst="rect">
            <a:avLst/>
          </a:prstGeom>
        </p:spPr>
      </p:pic>
      <p:sp>
        <p:nvSpPr>
          <p:cNvPr id="7" name="TextBox 6">
            <a:extLst>
              <a:ext uri="{FF2B5EF4-FFF2-40B4-BE49-F238E27FC236}">
                <a16:creationId xmlns:a16="http://schemas.microsoft.com/office/drawing/2014/main" id="{6EA4A1AC-62B6-4F65-A133-241C3BECFB03}"/>
              </a:ext>
            </a:extLst>
          </p:cNvPr>
          <p:cNvSpPr txBox="1"/>
          <p:nvPr/>
        </p:nvSpPr>
        <p:spPr>
          <a:xfrm>
            <a:off x="6739467" y="1484056"/>
            <a:ext cx="3578577" cy="738664"/>
          </a:xfrm>
          <a:prstGeom prst="rect">
            <a:avLst/>
          </a:prstGeom>
          <a:noFill/>
        </p:spPr>
        <p:txBody>
          <a:bodyPr wrap="square" rtlCol="0">
            <a:spAutoFit/>
          </a:bodyPr>
          <a:lstStyle/>
          <a:p>
            <a:pPr algn="ctr"/>
            <a:r>
              <a:rPr lang="en-US" sz="2400" dirty="0"/>
              <a:t>         </a:t>
            </a:r>
            <a:r>
              <a:rPr lang="en-US" sz="2400" dirty="0">
                <a:solidFill>
                  <a:schemeClr val="tx2"/>
                </a:solidFill>
              </a:rPr>
              <a:t>Key Findings</a:t>
            </a:r>
          </a:p>
          <a:p>
            <a:pPr algn="ctr"/>
            <a:endParaRPr lang="en-US" kern="0" dirty="0"/>
          </a:p>
        </p:txBody>
      </p:sp>
      <p:pic>
        <p:nvPicPr>
          <p:cNvPr id="9" name="Picture 8" descr="Graphical user interface, application, Teams&#10;&#10;Description automatically generated">
            <a:extLst>
              <a:ext uri="{FF2B5EF4-FFF2-40B4-BE49-F238E27FC236}">
                <a16:creationId xmlns:a16="http://schemas.microsoft.com/office/drawing/2014/main" id="{6638008E-153F-4A33-990E-CB01D6E97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1981200"/>
            <a:ext cx="5654723" cy="3904792"/>
          </a:xfrm>
          <a:prstGeom prst="rect">
            <a:avLst/>
          </a:prstGeom>
        </p:spPr>
      </p:pic>
    </p:spTree>
    <p:extLst>
      <p:ext uri="{BB962C8B-B14F-4D97-AF65-F5344CB8AC3E}">
        <p14:creationId xmlns:p14="http://schemas.microsoft.com/office/powerpoint/2010/main" val="689550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DD109-7502-4F0A-9989-92BBEF5E8356}"/>
              </a:ext>
            </a:extLst>
          </p:cNvPr>
          <p:cNvSpPr>
            <a:spLocks noGrp="1"/>
          </p:cNvSpPr>
          <p:nvPr>
            <p:ph type="title"/>
          </p:nvPr>
        </p:nvSpPr>
        <p:spPr>
          <a:xfrm>
            <a:off x="1246172" y="365126"/>
            <a:ext cx="10107627" cy="564119"/>
          </a:xfrm>
        </p:spPr>
        <p:txBody>
          <a:bodyPr>
            <a:normAutofit fontScale="90000"/>
          </a:bodyPr>
          <a:lstStyle/>
          <a:p>
            <a:r>
              <a:rPr lang="en-US" dirty="0"/>
              <a:t>EMP Development Process</a:t>
            </a:r>
          </a:p>
        </p:txBody>
      </p:sp>
      <p:sp>
        <p:nvSpPr>
          <p:cNvPr id="3" name="Slide Number Placeholder 2">
            <a:extLst>
              <a:ext uri="{FF2B5EF4-FFF2-40B4-BE49-F238E27FC236}">
                <a16:creationId xmlns:a16="http://schemas.microsoft.com/office/drawing/2014/main" id="{516E3E83-BEBA-4807-ABC0-B63859FCC216}"/>
              </a:ext>
            </a:extLst>
          </p:cNvPr>
          <p:cNvSpPr>
            <a:spLocks noGrp="1"/>
          </p:cNvSpPr>
          <p:nvPr>
            <p:ph type="sldNum" sz="quarter" idx="12"/>
          </p:nvPr>
        </p:nvSpPr>
        <p:spPr/>
        <p:txBody>
          <a:bodyPr/>
          <a:lstStyle/>
          <a:p>
            <a:fld id="{FA641569-805C-4D20-810F-F5EB629EF273}" type="slidenum">
              <a:rPr lang="en-US" smtClean="0"/>
              <a:t>7</a:t>
            </a:fld>
            <a:endParaRPr lang="en-US"/>
          </a:p>
        </p:txBody>
      </p:sp>
      <p:sp>
        <p:nvSpPr>
          <p:cNvPr id="5" name="Text Placeholder 4">
            <a:extLst>
              <a:ext uri="{FF2B5EF4-FFF2-40B4-BE49-F238E27FC236}">
                <a16:creationId xmlns:a16="http://schemas.microsoft.com/office/drawing/2014/main" id="{4EB8198C-3FCB-4A10-ABBB-25590F096F61}"/>
              </a:ext>
            </a:extLst>
          </p:cNvPr>
          <p:cNvSpPr>
            <a:spLocks noGrp="1"/>
          </p:cNvSpPr>
          <p:nvPr>
            <p:ph type="body" sz="half" idx="2"/>
          </p:nvPr>
        </p:nvSpPr>
        <p:spPr>
          <a:xfrm>
            <a:off x="1246172" y="1161970"/>
            <a:ext cx="10107627" cy="369332"/>
          </a:xfrm>
        </p:spPr>
        <p:txBody>
          <a:bodyPr>
            <a:normAutofit fontScale="25000" lnSpcReduction="20000"/>
          </a:bodyPr>
          <a:lstStyle/>
          <a:p>
            <a:r>
              <a:rPr lang="en-US" sz="12800" b="1" dirty="0"/>
              <a:t>Phase 2: Innovation</a:t>
            </a:r>
          </a:p>
          <a:p>
            <a:endParaRPr lang="en-US" sz="3200" b="1" dirty="0"/>
          </a:p>
        </p:txBody>
      </p:sp>
      <p:sp>
        <p:nvSpPr>
          <p:cNvPr id="4" name="TextBox 3">
            <a:extLst>
              <a:ext uri="{FF2B5EF4-FFF2-40B4-BE49-F238E27FC236}">
                <a16:creationId xmlns:a16="http://schemas.microsoft.com/office/drawing/2014/main" id="{4058BC4F-B1AF-45D2-941D-5D5376394C96}"/>
              </a:ext>
            </a:extLst>
          </p:cNvPr>
          <p:cNvSpPr txBox="1"/>
          <p:nvPr/>
        </p:nvSpPr>
        <p:spPr>
          <a:xfrm>
            <a:off x="1294774" y="2223910"/>
            <a:ext cx="10010421" cy="3139321"/>
          </a:xfrm>
          <a:prstGeom prst="rect">
            <a:avLst/>
          </a:prstGeom>
          <a:noFill/>
        </p:spPr>
        <p:txBody>
          <a:bodyPr wrap="square" rtlCol="0">
            <a:spAutoFit/>
          </a:bodyPr>
          <a:lstStyle/>
          <a:p>
            <a:pPr algn="just"/>
            <a:r>
              <a:rPr lang="en-US" dirty="0">
                <a:latin typeface="Open Sans" panose="020B0606030504020204" pitchFamily="34" charset="0"/>
                <a:ea typeface="Open Sans" panose="020B0606030504020204" pitchFamily="34" charset="0"/>
                <a:cs typeface="Open Sans" panose="020B0606030504020204" pitchFamily="34" charset="0"/>
              </a:rPr>
              <a:t>This phase aims to allow for meaningful consideration of new ideas and perspectives in solving the opportunities and challenges presented in Phase 1 and to lead collective discernment of the strategic imperatives most likely to advance the vision of Merced College. </a:t>
            </a:r>
          </a:p>
          <a:p>
            <a:pPr algn="just"/>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b="1" dirty="0">
                <a:latin typeface="Open Sans" panose="020B0606030504020204" pitchFamily="34" charset="0"/>
                <a:ea typeface="Open Sans" panose="020B0606030504020204" pitchFamily="34" charset="0"/>
                <a:cs typeface="Open Sans" panose="020B0606030504020204" pitchFamily="34" charset="0"/>
              </a:rPr>
              <a:t>Key Activities and Outputs: </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System Font Regular"/>
              <a:buChar char="✔️"/>
            </a:pPr>
            <a:r>
              <a:rPr lang="en-US" dirty="0">
                <a:latin typeface="Open Sans" panose="020B0606030504020204" pitchFamily="34" charset="0"/>
                <a:ea typeface="Open Sans" panose="020B0606030504020204" pitchFamily="34" charset="0"/>
                <a:cs typeface="Open Sans" panose="020B0606030504020204" pitchFamily="34" charset="0"/>
              </a:rPr>
              <a:t>Plan and conduct a two-day innovation challenge event.</a:t>
            </a:r>
          </a:p>
          <a:p>
            <a:pPr marL="342900" indent="-342900">
              <a:buFont typeface="System Font Regular"/>
              <a:buChar char="✔️"/>
            </a:pPr>
            <a:r>
              <a:rPr lang="en-US" dirty="0">
                <a:latin typeface="Open Sans" panose="020B0606030504020204" pitchFamily="34" charset="0"/>
                <a:ea typeface="Open Sans" panose="020B0606030504020204" pitchFamily="34" charset="0"/>
                <a:cs typeface="Open Sans" panose="020B0606030504020204" pitchFamily="34" charset="0"/>
              </a:rPr>
              <a:t>Summarize the event and generate one or more theories of change. </a:t>
            </a:r>
          </a:p>
          <a:p>
            <a:pPr marL="342900" indent="-342900">
              <a:buFont typeface="System Font Regular"/>
              <a:buChar char="✔️"/>
            </a:pPr>
            <a:r>
              <a:rPr lang="en-US" dirty="0">
                <a:latin typeface="Open Sans" panose="020B0606030504020204" pitchFamily="34" charset="0"/>
                <a:ea typeface="Open Sans" panose="020B0606030504020204" pitchFamily="34" charset="0"/>
                <a:cs typeface="Open Sans" panose="020B0606030504020204" pitchFamily="34" charset="0"/>
              </a:rPr>
              <a:t>Test theories against Phase 1 input and with workgroup and students.</a:t>
            </a:r>
          </a:p>
          <a:p>
            <a:pPr marL="342900" indent="-342900">
              <a:buFont typeface="System Font Regular"/>
              <a:buChar char="✔️"/>
            </a:pPr>
            <a:r>
              <a:rPr lang="en-US" dirty="0">
                <a:latin typeface="Open Sans" panose="020B0606030504020204" pitchFamily="34" charset="0"/>
                <a:ea typeface="Open Sans" panose="020B0606030504020204" pitchFamily="34" charset="0"/>
                <a:cs typeface="Open Sans" panose="020B0606030504020204" pitchFamily="34" charset="0"/>
              </a:rPr>
              <a:t>Summarize feedback and propose strategic imperatives for consideration. </a:t>
            </a:r>
          </a:p>
          <a:p>
            <a:pPr marL="342900" indent="-342900">
              <a:buFont typeface="System Font Regular"/>
              <a:buChar char="✔️"/>
            </a:pPr>
            <a:r>
              <a:rPr lang="en-US" dirty="0">
                <a:latin typeface="Open Sans" panose="020B0606030504020204" pitchFamily="34" charset="0"/>
                <a:ea typeface="Open Sans" panose="020B0606030504020204" pitchFamily="34" charset="0"/>
                <a:cs typeface="Open Sans" panose="020B0606030504020204" pitchFamily="34" charset="0"/>
              </a:rPr>
              <a:t>Facilitate the prioritization of strategic imperatives to take to Phase 3 – Testing. </a:t>
            </a:r>
          </a:p>
          <a:p>
            <a:endParaRPr lang="en-US" dirty="0"/>
          </a:p>
        </p:txBody>
      </p:sp>
    </p:spTree>
    <p:extLst>
      <p:ext uri="{BB962C8B-B14F-4D97-AF65-F5344CB8AC3E}">
        <p14:creationId xmlns:p14="http://schemas.microsoft.com/office/powerpoint/2010/main" val="1930374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DD109-7502-4F0A-9989-92BBEF5E8356}"/>
              </a:ext>
            </a:extLst>
          </p:cNvPr>
          <p:cNvSpPr>
            <a:spLocks noGrp="1"/>
          </p:cNvSpPr>
          <p:nvPr>
            <p:ph type="title"/>
          </p:nvPr>
        </p:nvSpPr>
        <p:spPr>
          <a:xfrm>
            <a:off x="1246172" y="365126"/>
            <a:ext cx="10107627" cy="564119"/>
          </a:xfrm>
        </p:spPr>
        <p:txBody>
          <a:bodyPr>
            <a:normAutofit fontScale="90000"/>
          </a:bodyPr>
          <a:lstStyle/>
          <a:p>
            <a:r>
              <a:rPr lang="en-US" dirty="0"/>
              <a:t>4 Identified Strategic Imperatives</a:t>
            </a:r>
          </a:p>
        </p:txBody>
      </p:sp>
      <p:sp>
        <p:nvSpPr>
          <p:cNvPr id="3" name="Slide Number Placeholder 2">
            <a:extLst>
              <a:ext uri="{FF2B5EF4-FFF2-40B4-BE49-F238E27FC236}">
                <a16:creationId xmlns:a16="http://schemas.microsoft.com/office/drawing/2014/main" id="{516E3E83-BEBA-4807-ABC0-B63859FCC216}"/>
              </a:ext>
            </a:extLst>
          </p:cNvPr>
          <p:cNvSpPr>
            <a:spLocks noGrp="1"/>
          </p:cNvSpPr>
          <p:nvPr>
            <p:ph type="sldNum" sz="quarter" idx="12"/>
          </p:nvPr>
        </p:nvSpPr>
        <p:spPr/>
        <p:txBody>
          <a:bodyPr/>
          <a:lstStyle/>
          <a:p>
            <a:fld id="{FA641569-805C-4D20-810F-F5EB629EF273}" type="slidenum">
              <a:rPr lang="en-US" smtClean="0"/>
              <a:t>8</a:t>
            </a:fld>
            <a:endParaRPr lang="en-US"/>
          </a:p>
        </p:txBody>
      </p:sp>
      <p:pic>
        <p:nvPicPr>
          <p:cNvPr id="6" name="Picture 5" descr="Diagram&#10;&#10;Description automatically generated">
            <a:extLst>
              <a:ext uri="{FF2B5EF4-FFF2-40B4-BE49-F238E27FC236}">
                <a16:creationId xmlns:a16="http://schemas.microsoft.com/office/drawing/2014/main" id="{C56CAC51-253A-48A4-8357-180D84D50A90}"/>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35884" y="1102110"/>
            <a:ext cx="9015936" cy="5390764"/>
          </a:xfrm>
          <a:prstGeom prst="rect">
            <a:avLst/>
          </a:prstGeom>
        </p:spPr>
      </p:pic>
    </p:spTree>
    <p:extLst>
      <p:ext uri="{BB962C8B-B14F-4D97-AF65-F5344CB8AC3E}">
        <p14:creationId xmlns:p14="http://schemas.microsoft.com/office/powerpoint/2010/main" val="1327401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6E3E83-BEBA-4807-ABC0-B63859FCC216}"/>
              </a:ext>
            </a:extLst>
          </p:cNvPr>
          <p:cNvSpPr>
            <a:spLocks noGrp="1"/>
          </p:cNvSpPr>
          <p:nvPr>
            <p:ph type="sldNum" sz="quarter" idx="12"/>
          </p:nvPr>
        </p:nvSpPr>
        <p:spPr/>
        <p:txBody>
          <a:bodyPr/>
          <a:lstStyle/>
          <a:p>
            <a:fld id="{FA641569-805C-4D20-810F-F5EB629EF273}" type="slidenum">
              <a:rPr lang="en-US" smtClean="0"/>
              <a:t>9</a:t>
            </a:fld>
            <a:endParaRPr lang="en-US"/>
          </a:p>
        </p:txBody>
      </p:sp>
      <p:pic>
        <p:nvPicPr>
          <p:cNvPr id="7" name="Picture 6" descr="Diagram&#10;&#10;Description automatically generated">
            <a:extLst>
              <a:ext uri="{FF2B5EF4-FFF2-40B4-BE49-F238E27FC236}">
                <a16:creationId xmlns:a16="http://schemas.microsoft.com/office/drawing/2014/main" id="{37862041-124A-4F9F-9B4F-5B8657444582}"/>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825500" y="274590"/>
            <a:ext cx="11215688" cy="6308821"/>
          </a:xfrm>
          <a:prstGeom prst="rect">
            <a:avLst/>
          </a:prstGeom>
          <a:noFill/>
        </p:spPr>
      </p:pic>
    </p:spTree>
    <p:extLst>
      <p:ext uri="{BB962C8B-B14F-4D97-AF65-F5344CB8AC3E}">
        <p14:creationId xmlns:p14="http://schemas.microsoft.com/office/powerpoint/2010/main" val="2224146982"/>
      </p:ext>
    </p:extLst>
  </p:cSld>
  <p:clrMapOvr>
    <a:masterClrMapping/>
  </p:clrMapOvr>
</p:sld>
</file>

<file path=ppt/theme/theme1.xml><?xml version="1.0" encoding="utf-8"?>
<a:theme xmlns:a="http://schemas.openxmlformats.org/drawingml/2006/main" name="Office Theme">
  <a:themeElements>
    <a:clrScheme name="MCC Colors">
      <a:dk1>
        <a:sysClr val="windowText" lastClr="000000"/>
      </a:dk1>
      <a:lt1>
        <a:sysClr val="window" lastClr="FFFFFF"/>
      </a:lt1>
      <a:dk2>
        <a:srgbClr val="00205C"/>
      </a:dk2>
      <a:lt2>
        <a:srgbClr val="EEEEEE"/>
      </a:lt2>
      <a:accent1>
        <a:srgbClr val="C38F00"/>
      </a:accent1>
      <a:accent2>
        <a:srgbClr val="00205C"/>
      </a:accent2>
      <a:accent3>
        <a:srgbClr val="4159E0"/>
      </a:accent3>
      <a:accent4>
        <a:srgbClr val="9DC791"/>
      </a:accent4>
      <a:accent5>
        <a:srgbClr val="D5E5E8"/>
      </a:accent5>
      <a:accent6>
        <a:srgbClr val="ED6348"/>
      </a:accent6>
      <a:hlink>
        <a:srgbClr val="0563C1"/>
      </a:hlink>
      <a:folHlink>
        <a:srgbClr val="954F72"/>
      </a:folHlink>
    </a:clrScheme>
    <a:fontScheme name="MCC fonts">
      <a:majorFont>
        <a:latin typeface="EB Garamon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FDB1809-D179-4097-833C-A7341A8C980F}" vid="{507669C3-9173-4A84-A9E2-68FF5406C7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13198421F9C874984352B16E227F522" ma:contentTypeVersion="11" ma:contentTypeDescription="Create a new document." ma:contentTypeScope="" ma:versionID="8575f90fb899fbb8baed2a201796c820">
  <xsd:schema xmlns:xsd="http://www.w3.org/2001/XMLSchema" xmlns:xs="http://www.w3.org/2001/XMLSchema" xmlns:p="http://schemas.microsoft.com/office/2006/metadata/properties" xmlns:ns3="90971a51-a502-44ae-90a3-aa340c919b62" xmlns:ns4="60cc3def-703d-476e-a053-d12540e0ca8c" targetNamespace="http://schemas.microsoft.com/office/2006/metadata/properties" ma:root="true" ma:fieldsID="c42c4987943a9c8399062fe9125d2bb4" ns3:_="" ns4:_="">
    <xsd:import namespace="90971a51-a502-44ae-90a3-aa340c919b62"/>
    <xsd:import namespace="60cc3def-703d-476e-a053-d12540e0ca8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971a51-a502-44ae-90a3-aa340c919b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cc3def-703d-476e-a053-d12540e0ca8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90971a51-a502-44ae-90a3-aa340c919b62" xsi:nil="true"/>
  </documentManagement>
</p:properties>
</file>

<file path=customXml/itemProps1.xml><?xml version="1.0" encoding="utf-8"?>
<ds:datastoreItem xmlns:ds="http://schemas.openxmlformats.org/officeDocument/2006/customXml" ds:itemID="{ACF5AD13-6C87-4D1A-AC33-BAAC4D55CD32}">
  <ds:schemaRefs>
    <ds:schemaRef ds:uri="http://schemas.microsoft.com/sharepoint/v3/contenttype/forms"/>
  </ds:schemaRefs>
</ds:datastoreItem>
</file>

<file path=customXml/itemProps2.xml><?xml version="1.0" encoding="utf-8"?>
<ds:datastoreItem xmlns:ds="http://schemas.openxmlformats.org/officeDocument/2006/customXml" ds:itemID="{D298B5C3-BAC5-4C42-9436-CA2AE96C19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971a51-a502-44ae-90a3-aa340c919b62"/>
    <ds:schemaRef ds:uri="60cc3def-703d-476e-a053-d12540e0ca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211E51-E843-4A85-827F-74C8D4841AC3}">
  <ds:schemaRefs>
    <ds:schemaRef ds:uri="http://schemas.microsoft.com/office/2006/metadata/properties"/>
    <ds:schemaRef ds:uri="http://schemas.microsoft.com/office/2006/documentManagement/types"/>
    <ds:schemaRef ds:uri="http://purl.org/dc/terms/"/>
    <ds:schemaRef ds:uri="60cc3def-703d-476e-a053-d12540e0ca8c"/>
    <ds:schemaRef ds:uri="http://purl.org/dc/dcmitype/"/>
    <ds:schemaRef ds:uri="http://purl.org/dc/elements/1.1/"/>
    <ds:schemaRef ds:uri="http://schemas.microsoft.com/office/infopath/2007/PartnerControls"/>
    <ds:schemaRef ds:uri="http://schemas.openxmlformats.org/package/2006/metadata/core-properties"/>
    <ds:schemaRef ds:uri="90971a51-a502-44ae-90a3-aa340c919b6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MCC-slides-theme-1-rev2209</Template>
  <TotalTime>3991</TotalTime>
  <Words>811</Words>
  <Application>Microsoft Office PowerPoint</Application>
  <PresentationFormat>Widescreen</PresentationFormat>
  <Paragraphs>98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Educational Master Plan (EMP) Check-In</vt:lpstr>
      <vt:lpstr>Vivayic </vt:lpstr>
      <vt:lpstr>EMP Development Process</vt:lpstr>
      <vt:lpstr>Sensemaking Ground Rules</vt:lpstr>
      <vt:lpstr>Twitter Analysis</vt:lpstr>
      <vt:lpstr>Twitter Analysis</vt:lpstr>
      <vt:lpstr>EMP Development Process</vt:lpstr>
      <vt:lpstr>4 Identified Strategic Imperatives</vt:lpstr>
      <vt:lpstr>PowerPoint Presentation</vt:lpstr>
      <vt:lpstr>PowerPoint Presentation</vt:lpstr>
      <vt:lpstr>PowerPoint Presentation</vt:lpstr>
      <vt:lpstr>PowerPoint Presentation</vt:lpstr>
      <vt:lpstr>PowerPoint Presentation</vt:lpstr>
      <vt:lpstr>EMP Development Process</vt:lpstr>
      <vt:lpstr>Decision Making Criteria</vt:lpstr>
      <vt:lpstr>Questions? Comments? Concerns?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Master Plan (EMP) Check-In</dc:title>
  <dc:creator>Kimberly A. Zamudio</dc:creator>
  <cp:lastModifiedBy>Kimberly A. Zamudio</cp:lastModifiedBy>
  <cp:revision>8</cp:revision>
  <dcterms:created xsi:type="dcterms:W3CDTF">2023-02-03T23:32:55Z</dcterms:created>
  <dcterms:modified xsi:type="dcterms:W3CDTF">2023-04-04T16:44:12Z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0x010100C13198421F9C874984352B16E227F522</vt:lpwstr>
  </property>
</Properties>
</file>