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5" r:id="rId12"/>
    <p:sldId id="268" r:id="rId13"/>
    <p:sldId id="267" r:id="rId14"/>
    <p:sldId id="269" r:id="rId15"/>
    <p:sldId id="262" r:id="rId16"/>
    <p:sldId id="263" r:id="rId17"/>
    <p:sldId id="264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B Garamond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47FFB3-E76F-4948-803F-0FA04F757F4D}">
          <p14:sldIdLst>
            <p14:sldId id="256"/>
            <p14:sldId id="257"/>
            <p14:sldId id="258"/>
            <p14:sldId id="259"/>
            <p14:sldId id="260"/>
            <p14:sldId id="261"/>
            <p14:sldId id="266"/>
            <p14:sldId id="265"/>
            <p14:sldId id="268"/>
          </p14:sldIdLst>
        </p14:section>
        <p14:section name="Untitled Section" id="{D29EB788-5E03-4966-9BBD-9CBB10C6D887}">
          <p14:sldIdLst>
            <p14:sldId id="267"/>
            <p14:sldId id="269"/>
            <p14:sldId id="262"/>
            <p14:sldId id="263"/>
            <p14:sldId id="264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F00"/>
    <a:srgbClr val="F5ECDA"/>
    <a:srgbClr val="888888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602B5-A647-4683-9AE6-9563373CA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D7213-C52D-4C43-AAE5-5DE8F43ED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9417-F33D-4BD7-B6A6-D2482E7A7D0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31E2C-97D6-4FC1-A636-2A04BA79D4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8A16B-366D-45E7-B435-2C78A4C3CB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5ED8-78E7-4451-A3D4-FECAAD18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61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61FC-EEFE-48E6-92F9-19535E2F4EAB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2306-A7E8-4E7E-BE7C-1DE806CE6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50" Type="http://schemas.openxmlformats.org/officeDocument/2006/relationships/image" Target="../media/image51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svg"/><Relationship Id="rId67" Type="http://schemas.openxmlformats.org/officeDocument/2006/relationships/image" Target="../media/image68.svg"/><Relationship Id="rId20" Type="http://schemas.openxmlformats.org/officeDocument/2006/relationships/image" Target="../media/image21.png"/><Relationship Id="rId41" Type="http://schemas.openxmlformats.org/officeDocument/2006/relationships/image" Target="../media/image42.sv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11.pn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9" Type="http://schemas.openxmlformats.org/officeDocument/2006/relationships/image" Target="../media/image4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this template (Discard after reading):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BC6F-1F05-44EF-9046-B5826B9C9112}" type="datetime4">
              <a:rPr lang="en-US" smtClean="0"/>
              <a:t>March 16,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46172" y="1824379"/>
            <a:ext cx="10107627" cy="767285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 fonts used in this template are EB Garamond and Open Sans. Both fonts should be embedded in the template but are also available to download </a:t>
            </a:r>
            <a:r>
              <a:rPr lang="en-US"/>
              <a:t>and install from Google fonts.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1309653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1790974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2272295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2753616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3234937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3716258" y="3646078"/>
            <a:ext cx="322342" cy="32234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4197579" y="3639257"/>
            <a:ext cx="322342" cy="322342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4678900" y="3639257"/>
            <a:ext cx="322342" cy="322342"/>
          </a:xfrm>
          <a:prstGeom prst="rect">
            <a:avLst/>
          </a:prstGeom>
          <a:solidFill>
            <a:srgbClr val="F5ECD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46172" y="4249066"/>
            <a:ext cx="4197160" cy="1649025"/>
          </a:xfrm>
          <a:noFill/>
        </p:spPr>
        <p:txBody>
          <a:bodyPr lIns="274320" tIns="27432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This icon set is a work in progress, but feel free to use them if needed. You can also copy and paste them from View&gt;Slide Master view. PowerPoint 2019 or 365 will support these better and allow  for scaling and color changing.</a:t>
            </a:r>
          </a:p>
        </p:txBody>
      </p:sp>
      <p:pic>
        <p:nvPicPr>
          <p:cNvPr id="16" name="Graphic 3">
            <a:extLst>
              <a:ext uri="{FF2B5EF4-FFF2-40B4-BE49-F238E27FC236}">
                <a16:creationId xmlns:a16="http://schemas.microsoft.com/office/drawing/2014/main" id="{20453519-5192-488F-BF63-495B7999D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0083" y="3632369"/>
            <a:ext cx="361440" cy="329620"/>
          </a:xfrm>
          <a:prstGeom prst="rect">
            <a:avLst/>
          </a:prstGeom>
        </p:spPr>
      </p:pic>
      <p:pic>
        <p:nvPicPr>
          <p:cNvPr id="17" name="Graphic 4">
            <a:extLst>
              <a:ext uri="{FF2B5EF4-FFF2-40B4-BE49-F238E27FC236}">
                <a16:creationId xmlns:a16="http://schemas.microsoft.com/office/drawing/2014/main" id="{A99F7CEB-39F1-40B9-B916-36A1F8D39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1910" y="3661419"/>
            <a:ext cx="387132" cy="271521"/>
          </a:xfrm>
          <a:prstGeom prst="rect">
            <a:avLst/>
          </a:prstGeom>
        </p:spPr>
      </p:pic>
      <p:pic>
        <p:nvPicPr>
          <p:cNvPr id="18" name="Graphic 5">
            <a:extLst>
              <a:ext uri="{FF2B5EF4-FFF2-40B4-BE49-F238E27FC236}">
                <a16:creationId xmlns:a16="http://schemas.microsoft.com/office/drawing/2014/main" id="{A2729A2D-8F46-4812-9252-85BE42083A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0908" y="3674558"/>
            <a:ext cx="419539" cy="245242"/>
          </a:xfrm>
          <a:prstGeom prst="rect">
            <a:avLst/>
          </a:prstGeom>
        </p:spPr>
      </p:pic>
      <p:pic>
        <p:nvPicPr>
          <p:cNvPr id="19" name="Graphic 6">
            <a:extLst>
              <a:ext uri="{FF2B5EF4-FFF2-40B4-BE49-F238E27FC236}">
                <a16:creationId xmlns:a16="http://schemas.microsoft.com/office/drawing/2014/main" id="{D56EC78B-92A8-44B5-8E9F-9487C2B4B5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8909" y="3645509"/>
            <a:ext cx="677627" cy="303341"/>
          </a:xfrm>
          <a:prstGeom prst="rect">
            <a:avLst/>
          </a:prstGeom>
        </p:spPr>
      </p:pic>
      <p:pic>
        <p:nvPicPr>
          <p:cNvPr id="20" name="Graphic 7">
            <a:extLst>
              <a:ext uri="{FF2B5EF4-FFF2-40B4-BE49-F238E27FC236}">
                <a16:creationId xmlns:a16="http://schemas.microsoft.com/office/drawing/2014/main" id="{8FD8D7CC-B6EA-4A69-9E18-4558493AF5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0047" y="3658354"/>
            <a:ext cx="387132" cy="27765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419DD78D-33CB-44F9-9EA2-3D7360D99E5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63636" y="3610036"/>
            <a:ext cx="251958" cy="374286"/>
          </a:xfrm>
          <a:prstGeom prst="rect">
            <a:avLst/>
          </a:prstGeom>
        </p:spPr>
      </p:pic>
      <p:pic>
        <p:nvPicPr>
          <p:cNvPr id="22" name="Graphic 9">
            <a:extLst>
              <a:ext uri="{FF2B5EF4-FFF2-40B4-BE49-F238E27FC236}">
                <a16:creationId xmlns:a16="http://schemas.microsoft.com/office/drawing/2014/main" id="{F47E3CF8-DFAB-4052-99C2-46E9ED6A7A9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18940" y="3610036"/>
            <a:ext cx="516764" cy="374286"/>
          </a:xfrm>
          <a:prstGeom prst="rect">
            <a:avLst/>
          </a:prstGeom>
        </p:spPr>
      </p:pic>
      <p:pic>
        <p:nvPicPr>
          <p:cNvPr id="23" name="Graphic 10">
            <a:extLst>
              <a:ext uri="{FF2B5EF4-FFF2-40B4-BE49-F238E27FC236}">
                <a16:creationId xmlns:a16="http://schemas.microsoft.com/office/drawing/2014/main" id="{DD4D0937-7A87-4B3A-8049-EC86C551E5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2416" y="4179937"/>
            <a:ext cx="316774" cy="374286"/>
          </a:xfrm>
          <a:prstGeom prst="rect">
            <a:avLst/>
          </a:prstGeom>
        </p:spPr>
      </p:pic>
      <p:pic>
        <p:nvPicPr>
          <p:cNvPr id="24" name="Graphic 11">
            <a:extLst>
              <a:ext uri="{FF2B5EF4-FFF2-40B4-BE49-F238E27FC236}">
                <a16:creationId xmlns:a16="http://schemas.microsoft.com/office/drawing/2014/main" id="{C54C11AD-FDD7-40FE-B0DE-A046E034CB9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637" y="4179937"/>
            <a:ext cx="225679" cy="329620"/>
          </a:xfrm>
          <a:prstGeom prst="rect">
            <a:avLst/>
          </a:prstGeom>
        </p:spPr>
      </p:pic>
      <p:pic>
        <p:nvPicPr>
          <p:cNvPr id="25" name="Graphic 12">
            <a:extLst>
              <a:ext uri="{FF2B5EF4-FFF2-40B4-BE49-F238E27FC236}">
                <a16:creationId xmlns:a16="http://schemas.microsoft.com/office/drawing/2014/main" id="{6E91A53F-84C3-4C8A-95A2-423BA240EE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9226" y="4194282"/>
            <a:ext cx="322903" cy="400565"/>
          </a:xfrm>
          <a:prstGeom prst="rect">
            <a:avLst/>
          </a:prstGeom>
        </p:spPr>
      </p:pic>
      <p:pic>
        <p:nvPicPr>
          <p:cNvPr id="26" name="Graphic 13">
            <a:extLst>
              <a:ext uri="{FF2B5EF4-FFF2-40B4-BE49-F238E27FC236}">
                <a16:creationId xmlns:a16="http://schemas.microsoft.com/office/drawing/2014/main" id="{CDB3A4B3-C1DD-46B1-925D-067445F4874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17953" y="4170727"/>
            <a:ext cx="419539" cy="271521"/>
          </a:xfrm>
          <a:prstGeom prst="rect">
            <a:avLst/>
          </a:prstGeom>
        </p:spPr>
      </p:pic>
      <p:pic>
        <p:nvPicPr>
          <p:cNvPr id="27" name="Graphic 14">
            <a:extLst>
              <a:ext uri="{FF2B5EF4-FFF2-40B4-BE49-F238E27FC236}">
                <a16:creationId xmlns:a16="http://schemas.microsoft.com/office/drawing/2014/main" id="{66B036C2-B552-4A65-AB17-73E6EF00438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27634" y="4122086"/>
            <a:ext cx="251958" cy="341878"/>
          </a:xfrm>
          <a:prstGeom prst="rect">
            <a:avLst/>
          </a:prstGeom>
        </p:spPr>
      </p:pic>
      <p:pic>
        <p:nvPicPr>
          <p:cNvPr id="28" name="Graphic 15">
            <a:extLst>
              <a:ext uri="{FF2B5EF4-FFF2-40B4-BE49-F238E27FC236}">
                <a16:creationId xmlns:a16="http://schemas.microsoft.com/office/drawing/2014/main" id="{26F84693-74B3-491D-ADF0-ACDAB7577D1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28164" y="4125196"/>
            <a:ext cx="322903" cy="439102"/>
          </a:xfrm>
          <a:prstGeom prst="rect">
            <a:avLst/>
          </a:prstGeom>
        </p:spPr>
      </p:pic>
      <p:pic>
        <p:nvPicPr>
          <p:cNvPr id="29" name="Graphic 16">
            <a:extLst>
              <a:ext uri="{FF2B5EF4-FFF2-40B4-BE49-F238E27FC236}">
                <a16:creationId xmlns:a16="http://schemas.microsoft.com/office/drawing/2014/main" id="{ABE35D2D-3C38-40F6-B355-114A4D781B5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22005" y="4220736"/>
            <a:ext cx="510635" cy="277650"/>
          </a:xfrm>
          <a:prstGeom prst="rect">
            <a:avLst/>
          </a:prstGeom>
        </p:spPr>
      </p:pic>
      <p:pic>
        <p:nvPicPr>
          <p:cNvPr id="30" name="Graphic 17">
            <a:extLst>
              <a:ext uri="{FF2B5EF4-FFF2-40B4-BE49-F238E27FC236}">
                <a16:creationId xmlns:a16="http://schemas.microsoft.com/office/drawing/2014/main" id="{4ED0C9C3-5326-42D1-8BEA-7CBAE768FBD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08620" y="4732483"/>
            <a:ext cx="284366" cy="341878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1C8F787B-29FD-4A92-B42B-1A54C3A8BE0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89497" y="4719605"/>
            <a:ext cx="251958" cy="374286"/>
          </a:xfrm>
          <a:prstGeom prst="rect">
            <a:avLst/>
          </a:prstGeom>
        </p:spPr>
      </p:pic>
      <p:pic>
        <p:nvPicPr>
          <p:cNvPr id="32" name="Graphic 19">
            <a:extLst>
              <a:ext uri="{FF2B5EF4-FFF2-40B4-BE49-F238E27FC236}">
                <a16:creationId xmlns:a16="http://schemas.microsoft.com/office/drawing/2014/main" id="{3C70C4AD-65DA-4AE4-85D9-EC53B22E8BC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8620" y="5243569"/>
            <a:ext cx="284366" cy="335749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8DB4C9-839A-4760-A02E-B64AD9FCB3B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41083" y="5792506"/>
            <a:ext cx="478226" cy="335749"/>
          </a:xfrm>
          <a:prstGeom prst="rect">
            <a:avLst/>
          </a:prstGeom>
        </p:spPr>
      </p:pic>
      <p:pic>
        <p:nvPicPr>
          <p:cNvPr id="34" name="Graphic 21">
            <a:extLst>
              <a:ext uri="{FF2B5EF4-FFF2-40B4-BE49-F238E27FC236}">
                <a16:creationId xmlns:a16="http://schemas.microsoft.com/office/drawing/2014/main" id="{0EA6CA46-45D9-40E5-B2A7-DFC9F467874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42575" y="5355010"/>
            <a:ext cx="469494" cy="306279"/>
          </a:xfrm>
          <a:prstGeom prst="rect">
            <a:avLst/>
          </a:prstGeom>
        </p:spPr>
      </p:pic>
      <p:pic>
        <p:nvPicPr>
          <p:cNvPr id="35" name="Graphic 22">
            <a:extLst>
              <a:ext uri="{FF2B5EF4-FFF2-40B4-BE49-F238E27FC236}">
                <a16:creationId xmlns:a16="http://schemas.microsoft.com/office/drawing/2014/main" id="{2F0DFEBE-4AFD-4236-B58E-AEC49830AAAE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14883" y="4666234"/>
            <a:ext cx="225679" cy="335749"/>
          </a:xfrm>
          <a:prstGeom prst="rect">
            <a:avLst/>
          </a:prstGeom>
        </p:spPr>
      </p:pic>
      <p:pic>
        <p:nvPicPr>
          <p:cNvPr id="43" name="Graphic 23">
            <a:extLst>
              <a:ext uri="{FF2B5EF4-FFF2-40B4-BE49-F238E27FC236}">
                <a16:creationId xmlns:a16="http://schemas.microsoft.com/office/drawing/2014/main" id="{459E043C-F7E5-4911-A75F-39C1FAE7B0B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976777" y="4646710"/>
            <a:ext cx="201246" cy="524080"/>
          </a:xfrm>
          <a:prstGeom prst="rect">
            <a:avLst/>
          </a:prstGeom>
        </p:spPr>
      </p:pic>
      <p:pic>
        <p:nvPicPr>
          <p:cNvPr id="44" name="Graphic 24">
            <a:extLst>
              <a:ext uri="{FF2B5EF4-FFF2-40B4-BE49-F238E27FC236}">
                <a16:creationId xmlns:a16="http://schemas.microsoft.com/office/drawing/2014/main" id="{802563D1-59A8-44EE-ADCE-32AEFE9B51F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503030" y="4806823"/>
            <a:ext cx="548584" cy="277650"/>
          </a:xfrm>
          <a:prstGeom prst="rect">
            <a:avLst/>
          </a:prstGeom>
        </p:spPr>
      </p:pic>
      <p:pic>
        <p:nvPicPr>
          <p:cNvPr id="47" name="Graphic 25">
            <a:extLst>
              <a:ext uri="{FF2B5EF4-FFF2-40B4-BE49-F238E27FC236}">
                <a16:creationId xmlns:a16="http://schemas.microsoft.com/office/drawing/2014/main" id="{03948F02-09F9-4439-B2CD-B2FA58FF24B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571564" y="4757907"/>
            <a:ext cx="478226" cy="341878"/>
          </a:xfrm>
          <a:prstGeom prst="rect">
            <a:avLst/>
          </a:prstGeom>
        </p:spPr>
      </p:pic>
      <p:pic>
        <p:nvPicPr>
          <p:cNvPr id="48" name="Graphic 26">
            <a:extLst>
              <a:ext uri="{FF2B5EF4-FFF2-40B4-BE49-F238E27FC236}">
                <a16:creationId xmlns:a16="http://schemas.microsoft.com/office/drawing/2014/main" id="{CDEB9106-9B5C-4CB4-B252-D3085DD0F2E1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889497" y="5242226"/>
            <a:ext cx="251958" cy="341878"/>
          </a:xfrm>
          <a:prstGeom prst="rect">
            <a:avLst/>
          </a:prstGeom>
        </p:spPr>
      </p:pic>
      <p:pic>
        <p:nvPicPr>
          <p:cNvPr id="49" name="Graphic 27">
            <a:extLst>
              <a:ext uri="{FF2B5EF4-FFF2-40B4-BE49-F238E27FC236}">
                <a16:creationId xmlns:a16="http://schemas.microsoft.com/office/drawing/2014/main" id="{8A13D815-D1C5-4AA8-A860-35697741B635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447002" y="5246059"/>
            <a:ext cx="361440" cy="341878"/>
          </a:xfrm>
          <a:prstGeom prst="rect">
            <a:avLst/>
          </a:prstGeom>
        </p:spPr>
      </p:pic>
      <p:pic>
        <p:nvPicPr>
          <p:cNvPr id="50" name="Graphic 28">
            <a:extLst>
              <a:ext uri="{FF2B5EF4-FFF2-40B4-BE49-F238E27FC236}">
                <a16:creationId xmlns:a16="http://schemas.microsoft.com/office/drawing/2014/main" id="{52398C77-68A1-4454-A6C9-1596742738A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18739" y="5821555"/>
            <a:ext cx="445818" cy="277650"/>
          </a:xfrm>
          <a:prstGeom prst="rect">
            <a:avLst/>
          </a:prstGeom>
        </p:spPr>
      </p:pic>
      <p:pic>
        <p:nvPicPr>
          <p:cNvPr id="51" name="Graphic 29">
            <a:extLst>
              <a:ext uri="{FF2B5EF4-FFF2-40B4-BE49-F238E27FC236}">
                <a16:creationId xmlns:a16="http://schemas.microsoft.com/office/drawing/2014/main" id="{E3A3D56E-3BA3-4E88-BF44-175D5453B90A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322471" y="5279644"/>
            <a:ext cx="219550" cy="341878"/>
          </a:xfrm>
          <a:prstGeom prst="rect">
            <a:avLst/>
          </a:prstGeom>
        </p:spPr>
      </p:pic>
      <p:pic>
        <p:nvPicPr>
          <p:cNvPr id="52" name="Graphic 30">
            <a:extLst>
              <a:ext uri="{FF2B5EF4-FFF2-40B4-BE49-F238E27FC236}">
                <a16:creationId xmlns:a16="http://schemas.microsoft.com/office/drawing/2014/main" id="{79AD3C38-A374-44C1-8273-0AB2CA524F63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863642" y="5293132"/>
            <a:ext cx="451947" cy="368157"/>
          </a:xfrm>
          <a:prstGeom prst="rect">
            <a:avLst/>
          </a:prstGeom>
        </p:spPr>
      </p:pic>
      <p:pic>
        <p:nvPicPr>
          <p:cNvPr id="53" name="Graphic 31">
            <a:extLst>
              <a:ext uri="{FF2B5EF4-FFF2-40B4-BE49-F238E27FC236}">
                <a16:creationId xmlns:a16="http://schemas.microsoft.com/office/drawing/2014/main" id="{DD71A8F4-3187-44CD-9EFA-B926EC74726A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741185" y="5727984"/>
            <a:ext cx="548583" cy="464793"/>
          </a:xfrm>
          <a:prstGeom prst="rect">
            <a:avLst/>
          </a:prstGeom>
        </p:spPr>
      </p:pic>
      <p:pic>
        <p:nvPicPr>
          <p:cNvPr id="54" name="Graphic 32">
            <a:extLst>
              <a:ext uri="{FF2B5EF4-FFF2-40B4-BE49-F238E27FC236}">
                <a16:creationId xmlns:a16="http://schemas.microsoft.com/office/drawing/2014/main" id="{B1966177-AB56-49B6-82C8-973CEB093C91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710683" y="5250405"/>
            <a:ext cx="199989" cy="374286"/>
          </a:xfrm>
          <a:prstGeom prst="rect">
            <a:avLst/>
          </a:prstGeom>
        </p:spPr>
      </p:pic>
      <p:pic>
        <p:nvPicPr>
          <p:cNvPr id="55" name="Graphic 33">
            <a:extLst>
              <a:ext uri="{FF2B5EF4-FFF2-40B4-BE49-F238E27FC236}">
                <a16:creationId xmlns:a16="http://schemas.microsoft.com/office/drawing/2014/main" id="{6800BF61-0E77-43FB-9F2A-11505B288FE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603972" y="5811774"/>
            <a:ext cx="413410" cy="297212"/>
          </a:xfrm>
          <a:prstGeom prst="rect">
            <a:avLst/>
          </a:prstGeom>
        </p:spPr>
      </p:pic>
      <p:pic>
        <p:nvPicPr>
          <p:cNvPr id="56" name="Graphic 34">
            <a:extLst>
              <a:ext uri="{FF2B5EF4-FFF2-40B4-BE49-F238E27FC236}">
                <a16:creationId xmlns:a16="http://schemas.microsoft.com/office/drawing/2014/main" id="{1F5D698D-ACC6-40DD-8101-E4862F0D2CDE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041034" y="5808710"/>
            <a:ext cx="419539" cy="303341"/>
          </a:xfrm>
          <a:prstGeom prst="rect">
            <a:avLst/>
          </a:prstGeom>
        </p:spPr>
      </p:pic>
      <p:pic>
        <p:nvPicPr>
          <p:cNvPr id="57" name="Graphic 35">
            <a:extLst>
              <a:ext uri="{FF2B5EF4-FFF2-40B4-BE49-F238E27FC236}">
                <a16:creationId xmlns:a16="http://schemas.microsoft.com/office/drawing/2014/main" id="{2B239064-EF3A-4EDE-88EC-B178E7C44156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340775" y="4634068"/>
            <a:ext cx="201246" cy="524080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E7412E52-1E39-4D12-91A8-A68334EEB21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246171" y="2591664"/>
            <a:ext cx="10107627" cy="726483"/>
          </a:xfrm>
          <a:noFill/>
        </p:spPr>
        <p:txBody>
          <a:bodyPr lIns="274320" tIns="182880" rIns="274320" bIns="274320" anchor="b">
            <a:normAutofit/>
          </a:bodyPr>
          <a:lstStyle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 baseline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solidFill>
                  <a:schemeClr val="tx2"/>
                </a:solidFill>
              </a:rPr>
              <a:t>The color scheme should be saved in the template, but the colors are below for reference. They are in order of use. Red should be used sparingly and mostly with a dark background.</a:t>
            </a:r>
          </a:p>
        </p:txBody>
      </p:sp>
    </p:spTree>
    <p:extLst>
      <p:ext uri="{BB962C8B-B14F-4D97-AF65-F5344CB8AC3E}">
        <p14:creationId xmlns:p14="http://schemas.microsoft.com/office/powerpoint/2010/main" val="289988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6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5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6172" y="1825626"/>
            <a:ext cx="4773628" cy="349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0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830-98AC-47B3-9FED-FA5372A37E54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0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March 16,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4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F18-395A-4383-9EAE-69B676F16351}" type="datetime4">
              <a:rPr lang="en-US" smtClean="0"/>
              <a:t>March 16,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March 16,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1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940392"/>
            <a:ext cx="10107627" cy="873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4AE1-AD77-486F-9176-A280657F4FFC}" type="datetime4">
              <a:rPr lang="en-US" smtClean="0"/>
              <a:t>March 16,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March 16,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0B99-4617-4662-A45F-564EF38D5E07}" type="datetime4">
              <a:rPr lang="en-US" smtClean="0"/>
              <a:t>March 16,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6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78" y="1626919"/>
            <a:ext cx="10114845" cy="3200400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3455500" y="5700156"/>
            <a:ext cx="5281001" cy="216452"/>
          </a:xfrm>
          <a:custGeom>
            <a:avLst/>
            <a:gdLst/>
            <a:ahLst/>
            <a:cxnLst/>
            <a:rect l="l" t="t" r="r" b="b"/>
            <a:pathLst>
              <a:path w="4048901" h="165952">
                <a:moveTo>
                  <a:pt x="4026013" y="123673"/>
                </a:moveTo>
                <a:cubicBezTo>
                  <a:pt x="4033669" y="123888"/>
                  <a:pt x="4039402" y="126042"/>
                  <a:pt x="4043211" y="130133"/>
                </a:cubicBezTo>
                <a:cubicBezTo>
                  <a:pt x="4047021" y="134225"/>
                  <a:pt x="4048918" y="138963"/>
                  <a:pt x="4048901" y="144347"/>
                </a:cubicBezTo>
                <a:cubicBezTo>
                  <a:pt x="4048885" y="149731"/>
                  <a:pt x="4046967" y="154468"/>
                  <a:pt x="4043147" y="158560"/>
                </a:cubicBezTo>
                <a:cubicBezTo>
                  <a:pt x="4039327" y="162652"/>
                  <a:pt x="4033616" y="164805"/>
                  <a:pt x="4026013" y="165021"/>
                </a:cubicBezTo>
                <a:cubicBezTo>
                  <a:pt x="4018523" y="164805"/>
                  <a:pt x="4012886" y="162652"/>
                  <a:pt x="4009104" y="158560"/>
                </a:cubicBezTo>
                <a:cubicBezTo>
                  <a:pt x="4005321" y="154468"/>
                  <a:pt x="4003414" y="149731"/>
                  <a:pt x="4003381" y="144347"/>
                </a:cubicBezTo>
                <a:cubicBezTo>
                  <a:pt x="4003349" y="138963"/>
                  <a:pt x="4005214" y="134225"/>
                  <a:pt x="4008975" y="130133"/>
                </a:cubicBezTo>
                <a:cubicBezTo>
                  <a:pt x="4012736" y="126042"/>
                  <a:pt x="4018415" y="123888"/>
                  <a:pt x="4026013" y="123673"/>
                </a:cubicBezTo>
                <a:close/>
                <a:moveTo>
                  <a:pt x="1806688" y="123673"/>
                </a:moveTo>
                <a:cubicBezTo>
                  <a:pt x="1814344" y="123888"/>
                  <a:pt x="1820077" y="126042"/>
                  <a:pt x="1823886" y="130133"/>
                </a:cubicBezTo>
                <a:cubicBezTo>
                  <a:pt x="1827696" y="134225"/>
                  <a:pt x="1829592" y="138963"/>
                  <a:pt x="1829576" y="144347"/>
                </a:cubicBezTo>
                <a:cubicBezTo>
                  <a:pt x="1829560" y="149731"/>
                  <a:pt x="1827642" y="154468"/>
                  <a:pt x="1823822" y="158560"/>
                </a:cubicBezTo>
                <a:cubicBezTo>
                  <a:pt x="1820002" y="162652"/>
                  <a:pt x="1814291" y="164805"/>
                  <a:pt x="1806688" y="165021"/>
                </a:cubicBezTo>
                <a:cubicBezTo>
                  <a:pt x="1799198" y="164805"/>
                  <a:pt x="1793561" y="162652"/>
                  <a:pt x="1789779" y="158560"/>
                </a:cubicBezTo>
                <a:cubicBezTo>
                  <a:pt x="1785996" y="154468"/>
                  <a:pt x="1784089" y="149731"/>
                  <a:pt x="1784056" y="144347"/>
                </a:cubicBezTo>
                <a:cubicBezTo>
                  <a:pt x="1784024" y="138963"/>
                  <a:pt x="1785889" y="134225"/>
                  <a:pt x="1789650" y="130133"/>
                </a:cubicBezTo>
                <a:cubicBezTo>
                  <a:pt x="1793411" y="126042"/>
                  <a:pt x="1799091" y="123888"/>
                  <a:pt x="1806688" y="123673"/>
                </a:cubicBezTo>
                <a:close/>
                <a:moveTo>
                  <a:pt x="1959074" y="97584"/>
                </a:moveTo>
                <a:lnTo>
                  <a:pt x="1959074" y="128016"/>
                </a:lnTo>
                <a:lnTo>
                  <a:pt x="1997269" y="128016"/>
                </a:lnTo>
                <a:cubicBezTo>
                  <a:pt x="2002978" y="127945"/>
                  <a:pt x="2007228" y="126543"/>
                  <a:pt x="2010020" y="123812"/>
                </a:cubicBezTo>
                <a:cubicBezTo>
                  <a:pt x="2012813" y="121080"/>
                  <a:pt x="2014204" y="117448"/>
                  <a:pt x="2014195" y="112914"/>
                </a:cubicBezTo>
                <a:cubicBezTo>
                  <a:pt x="2014190" y="108471"/>
                  <a:pt x="2012770" y="104829"/>
                  <a:pt x="2009935" y="101988"/>
                </a:cubicBezTo>
                <a:cubicBezTo>
                  <a:pt x="2007100" y="99147"/>
                  <a:pt x="2002878" y="97679"/>
                  <a:pt x="1997269" y="97584"/>
                </a:cubicBezTo>
                <a:close/>
                <a:moveTo>
                  <a:pt x="3607217" y="82268"/>
                </a:moveTo>
                <a:cubicBezTo>
                  <a:pt x="3599741" y="82482"/>
                  <a:pt x="3593994" y="84969"/>
                  <a:pt x="3589976" y="89730"/>
                </a:cubicBezTo>
                <a:cubicBezTo>
                  <a:pt x="3585959" y="94491"/>
                  <a:pt x="3583929" y="100237"/>
                  <a:pt x="3583886" y="106971"/>
                </a:cubicBezTo>
                <a:cubicBezTo>
                  <a:pt x="3583929" y="113695"/>
                  <a:pt x="3585959" y="119403"/>
                  <a:pt x="3589976" y="124097"/>
                </a:cubicBezTo>
                <a:cubicBezTo>
                  <a:pt x="3593994" y="128791"/>
                  <a:pt x="3599741" y="131240"/>
                  <a:pt x="3607217" y="131445"/>
                </a:cubicBezTo>
                <a:cubicBezTo>
                  <a:pt x="3614394" y="131283"/>
                  <a:pt x="3620056" y="128920"/>
                  <a:pt x="3624201" y="124354"/>
                </a:cubicBezTo>
                <a:cubicBezTo>
                  <a:pt x="3628348" y="119789"/>
                  <a:pt x="3630463" y="113995"/>
                  <a:pt x="3630549" y="106971"/>
                </a:cubicBezTo>
                <a:cubicBezTo>
                  <a:pt x="3630506" y="100237"/>
                  <a:pt x="3628476" y="94491"/>
                  <a:pt x="3624459" y="89730"/>
                </a:cubicBezTo>
                <a:cubicBezTo>
                  <a:pt x="3620442" y="84969"/>
                  <a:pt x="3614694" y="82482"/>
                  <a:pt x="3607217" y="82268"/>
                </a:cubicBezTo>
                <a:close/>
                <a:moveTo>
                  <a:pt x="2654717" y="82268"/>
                </a:moveTo>
                <a:cubicBezTo>
                  <a:pt x="2647241" y="82482"/>
                  <a:pt x="2641494" y="84969"/>
                  <a:pt x="2637476" y="89730"/>
                </a:cubicBezTo>
                <a:cubicBezTo>
                  <a:pt x="2633459" y="94491"/>
                  <a:pt x="2631429" y="100237"/>
                  <a:pt x="2631386" y="106971"/>
                </a:cubicBezTo>
                <a:cubicBezTo>
                  <a:pt x="2631429" y="113695"/>
                  <a:pt x="2633459" y="119403"/>
                  <a:pt x="2637476" y="124097"/>
                </a:cubicBezTo>
                <a:cubicBezTo>
                  <a:pt x="2641494" y="128791"/>
                  <a:pt x="2647241" y="131240"/>
                  <a:pt x="2654717" y="131445"/>
                </a:cubicBezTo>
                <a:cubicBezTo>
                  <a:pt x="2661894" y="131283"/>
                  <a:pt x="2667555" y="128920"/>
                  <a:pt x="2671702" y="124354"/>
                </a:cubicBezTo>
                <a:cubicBezTo>
                  <a:pt x="2675847" y="119789"/>
                  <a:pt x="2677963" y="113995"/>
                  <a:pt x="2678049" y="106971"/>
                </a:cubicBezTo>
                <a:cubicBezTo>
                  <a:pt x="2678006" y="100237"/>
                  <a:pt x="2675976" y="94491"/>
                  <a:pt x="2671959" y="89730"/>
                </a:cubicBezTo>
                <a:cubicBezTo>
                  <a:pt x="2667941" y="84969"/>
                  <a:pt x="2662195" y="82482"/>
                  <a:pt x="2654717" y="82268"/>
                </a:cubicBezTo>
                <a:close/>
                <a:moveTo>
                  <a:pt x="3921771" y="81810"/>
                </a:moveTo>
                <a:cubicBezTo>
                  <a:pt x="3915323" y="81863"/>
                  <a:pt x="3909976" y="84044"/>
                  <a:pt x="3905730" y="88354"/>
                </a:cubicBezTo>
                <a:cubicBezTo>
                  <a:pt x="3901484" y="92664"/>
                  <a:pt x="3899283" y="98789"/>
                  <a:pt x="3899125" y="106728"/>
                </a:cubicBezTo>
                <a:cubicBezTo>
                  <a:pt x="3899283" y="114657"/>
                  <a:pt x="3901484" y="120744"/>
                  <a:pt x="3905730" y="124991"/>
                </a:cubicBezTo>
                <a:cubicBezTo>
                  <a:pt x="3909976" y="129237"/>
                  <a:pt x="3915323" y="131389"/>
                  <a:pt x="3921771" y="131445"/>
                </a:cubicBezTo>
                <a:cubicBezTo>
                  <a:pt x="3928919" y="131207"/>
                  <a:pt x="3934466" y="128767"/>
                  <a:pt x="3938412" y="124126"/>
                </a:cubicBezTo>
                <a:cubicBezTo>
                  <a:pt x="3942358" y="119484"/>
                  <a:pt x="3944360" y="114071"/>
                  <a:pt x="3944417" y="107886"/>
                </a:cubicBezTo>
                <a:cubicBezTo>
                  <a:pt x="3944403" y="100795"/>
                  <a:pt x="3942487" y="94734"/>
                  <a:pt x="3938670" y="89702"/>
                </a:cubicBezTo>
                <a:cubicBezTo>
                  <a:pt x="3934852" y="84669"/>
                  <a:pt x="3929219" y="82039"/>
                  <a:pt x="3921771" y="81810"/>
                </a:cubicBezTo>
                <a:close/>
                <a:moveTo>
                  <a:pt x="1702446" y="81810"/>
                </a:moveTo>
                <a:cubicBezTo>
                  <a:pt x="1695998" y="81863"/>
                  <a:pt x="1690652" y="84044"/>
                  <a:pt x="1686406" y="88354"/>
                </a:cubicBezTo>
                <a:cubicBezTo>
                  <a:pt x="1682159" y="92664"/>
                  <a:pt x="1679958" y="98789"/>
                  <a:pt x="1679801" y="106728"/>
                </a:cubicBezTo>
                <a:cubicBezTo>
                  <a:pt x="1679958" y="114657"/>
                  <a:pt x="1682159" y="120744"/>
                  <a:pt x="1686406" y="124991"/>
                </a:cubicBezTo>
                <a:cubicBezTo>
                  <a:pt x="1690652" y="129237"/>
                  <a:pt x="1695998" y="131389"/>
                  <a:pt x="1702446" y="131445"/>
                </a:cubicBezTo>
                <a:cubicBezTo>
                  <a:pt x="1709594" y="131207"/>
                  <a:pt x="1715141" y="128767"/>
                  <a:pt x="1719087" y="124126"/>
                </a:cubicBezTo>
                <a:cubicBezTo>
                  <a:pt x="1723033" y="119484"/>
                  <a:pt x="1725035" y="114071"/>
                  <a:pt x="1725092" y="107886"/>
                </a:cubicBezTo>
                <a:cubicBezTo>
                  <a:pt x="1725078" y="100795"/>
                  <a:pt x="1723162" y="94734"/>
                  <a:pt x="1719345" y="89702"/>
                </a:cubicBezTo>
                <a:cubicBezTo>
                  <a:pt x="1715527" y="84669"/>
                  <a:pt x="1709895" y="82039"/>
                  <a:pt x="1702446" y="81810"/>
                </a:cubicBezTo>
                <a:close/>
                <a:moveTo>
                  <a:pt x="416571" y="81810"/>
                </a:moveTo>
                <a:cubicBezTo>
                  <a:pt x="410123" y="81863"/>
                  <a:pt x="404777" y="84044"/>
                  <a:pt x="400531" y="88354"/>
                </a:cubicBezTo>
                <a:cubicBezTo>
                  <a:pt x="396284" y="92664"/>
                  <a:pt x="394083" y="98789"/>
                  <a:pt x="393926" y="106728"/>
                </a:cubicBezTo>
                <a:cubicBezTo>
                  <a:pt x="394083" y="114657"/>
                  <a:pt x="396284" y="120744"/>
                  <a:pt x="400531" y="124991"/>
                </a:cubicBezTo>
                <a:cubicBezTo>
                  <a:pt x="404777" y="129237"/>
                  <a:pt x="410123" y="131389"/>
                  <a:pt x="416571" y="131445"/>
                </a:cubicBezTo>
                <a:cubicBezTo>
                  <a:pt x="423719" y="131207"/>
                  <a:pt x="429266" y="128767"/>
                  <a:pt x="433212" y="124126"/>
                </a:cubicBezTo>
                <a:cubicBezTo>
                  <a:pt x="437158" y="119484"/>
                  <a:pt x="439160" y="114071"/>
                  <a:pt x="439217" y="107886"/>
                </a:cubicBezTo>
                <a:cubicBezTo>
                  <a:pt x="439203" y="100795"/>
                  <a:pt x="437287" y="94734"/>
                  <a:pt x="433470" y="89702"/>
                </a:cubicBezTo>
                <a:cubicBezTo>
                  <a:pt x="429652" y="84669"/>
                  <a:pt x="424020" y="82039"/>
                  <a:pt x="416571" y="81810"/>
                </a:cubicBezTo>
                <a:close/>
                <a:moveTo>
                  <a:pt x="263942" y="81810"/>
                </a:moveTo>
                <a:lnTo>
                  <a:pt x="263942" y="81831"/>
                </a:lnTo>
                <a:cubicBezTo>
                  <a:pt x="257495" y="81884"/>
                  <a:pt x="252148" y="84064"/>
                  <a:pt x="247902" y="88373"/>
                </a:cubicBezTo>
                <a:cubicBezTo>
                  <a:pt x="243656" y="92682"/>
                  <a:pt x="241454" y="98805"/>
                  <a:pt x="241297" y="106742"/>
                </a:cubicBezTo>
                <a:cubicBezTo>
                  <a:pt x="241454" y="114669"/>
                  <a:pt x="243656" y="120755"/>
                  <a:pt x="247902" y="125000"/>
                </a:cubicBezTo>
                <a:cubicBezTo>
                  <a:pt x="252148" y="129244"/>
                  <a:pt x="257495" y="131393"/>
                  <a:pt x="263942" y="131445"/>
                </a:cubicBezTo>
                <a:cubicBezTo>
                  <a:pt x="271119" y="131245"/>
                  <a:pt x="276781" y="128786"/>
                  <a:pt x="280926" y="124069"/>
                </a:cubicBezTo>
                <a:cubicBezTo>
                  <a:pt x="285072" y="119351"/>
                  <a:pt x="287188" y="113575"/>
                  <a:pt x="287274" y="106742"/>
                </a:cubicBezTo>
                <a:cubicBezTo>
                  <a:pt x="287231" y="99099"/>
                  <a:pt x="285201" y="93056"/>
                  <a:pt x="281184" y="88615"/>
                </a:cubicBezTo>
                <a:cubicBezTo>
                  <a:pt x="277167" y="84174"/>
                  <a:pt x="271419" y="81906"/>
                  <a:pt x="263942" y="81810"/>
                </a:cubicBezTo>
                <a:close/>
                <a:moveTo>
                  <a:pt x="3187461" y="78038"/>
                </a:moveTo>
                <a:cubicBezTo>
                  <a:pt x="3182406" y="77990"/>
                  <a:pt x="3177849" y="79094"/>
                  <a:pt x="3173791" y="81350"/>
                </a:cubicBezTo>
                <a:cubicBezTo>
                  <a:pt x="3169733" y="83605"/>
                  <a:pt x="3167269" y="87045"/>
                  <a:pt x="3166401" y="91669"/>
                </a:cubicBezTo>
                <a:lnTo>
                  <a:pt x="3207320" y="91669"/>
                </a:lnTo>
                <a:cubicBezTo>
                  <a:pt x="3206851" y="87206"/>
                  <a:pt x="3204688" y="83830"/>
                  <a:pt x="3200830" y="81542"/>
                </a:cubicBezTo>
                <a:cubicBezTo>
                  <a:pt x="3196972" y="79255"/>
                  <a:pt x="3192515" y="78087"/>
                  <a:pt x="3187461" y="78038"/>
                </a:cubicBezTo>
                <a:close/>
                <a:moveTo>
                  <a:pt x="1568210" y="78038"/>
                </a:moveTo>
                <a:cubicBezTo>
                  <a:pt x="1563156" y="77990"/>
                  <a:pt x="1558599" y="79094"/>
                  <a:pt x="1554541" y="81350"/>
                </a:cubicBezTo>
                <a:cubicBezTo>
                  <a:pt x="1550483" y="83605"/>
                  <a:pt x="1548019" y="87045"/>
                  <a:pt x="1547151" y="91669"/>
                </a:cubicBezTo>
                <a:lnTo>
                  <a:pt x="1588070" y="91669"/>
                </a:lnTo>
                <a:cubicBezTo>
                  <a:pt x="1587602" y="87206"/>
                  <a:pt x="1585438" y="83830"/>
                  <a:pt x="1581580" y="81542"/>
                </a:cubicBezTo>
                <a:cubicBezTo>
                  <a:pt x="1577722" y="79255"/>
                  <a:pt x="1573265" y="78087"/>
                  <a:pt x="1568210" y="78038"/>
                </a:cubicBezTo>
                <a:close/>
                <a:moveTo>
                  <a:pt x="1215785" y="78038"/>
                </a:moveTo>
                <a:cubicBezTo>
                  <a:pt x="1210731" y="77990"/>
                  <a:pt x="1206174" y="79094"/>
                  <a:pt x="1202116" y="81350"/>
                </a:cubicBezTo>
                <a:cubicBezTo>
                  <a:pt x="1198058" y="83605"/>
                  <a:pt x="1195594" y="87045"/>
                  <a:pt x="1194726" y="91669"/>
                </a:cubicBezTo>
                <a:lnTo>
                  <a:pt x="1235645" y="91669"/>
                </a:lnTo>
                <a:cubicBezTo>
                  <a:pt x="1235177" y="87206"/>
                  <a:pt x="1233013" y="83830"/>
                  <a:pt x="1229155" y="81542"/>
                </a:cubicBezTo>
                <a:cubicBezTo>
                  <a:pt x="1225297" y="79255"/>
                  <a:pt x="1220840" y="78087"/>
                  <a:pt x="1215785" y="78038"/>
                </a:cubicBezTo>
                <a:close/>
                <a:moveTo>
                  <a:pt x="558560" y="78038"/>
                </a:moveTo>
                <a:cubicBezTo>
                  <a:pt x="553506" y="77990"/>
                  <a:pt x="548949" y="79094"/>
                  <a:pt x="544891" y="81350"/>
                </a:cubicBezTo>
                <a:cubicBezTo>
                  <a:pt x="540833" y="83605"/>
                  <a:pt x="538369" y="87045"/>
                  <a:pt x="537501" y="91669"/>
                </a:cubicBezTo>
                <a:lnTo>
                  <a:pt x="578420" y="91669"/>
                </a:lnTo>
                <a:cubicBezTo>
                  <a:pt x="577952" y="87206"/>
                  <a:pt x="575788" y="83830"/>
                  <a:pt x="571930" y="81542"/>
                </a:cubicBezTo>
                <a:cubicBezTo>
                  <a:pt x="568072" y="79255"/>
                  <a:pt x="563615" y="78087"/>
                  <a:pt x="558560" y="78038"/>
                </a:cubicBezTo>
                <a:close/>
                <a:moveTo>
                  <a:pt x="2224962" y="52092"/>
                </a:moveTo>
                <a:lnTo>
                  <a:pt x="2267228" y="52092"/>
                </a:lnTo>
                <a:lnTo>
                  <a:pt x="2267228" y="163192"/>
                </a:lnTo>
                <a:lnTo>
                  <a:pt x="2224962" y="163192"/>
                </a:lnTo>
                <a:close/>
                <a:moveTo>
                  <a:pt x="691437" y="52092"/>
                </a:moveTo>
                <a:lnTo>
                  <a:pt x="733703" y="52092"/>
                </a:lnTo>
                <a:lnTo>
                  <a:pt x="733703" y="163192"/>
                </a:lnTo>
                <a:lnTo>
                  <a:pt x="691437" y="163192"/>
                </a:lnTo>
                <a:close/>
                <a:moveTo>
                  <a:pt x="2080717" y="50292"/>
                </a:moveTo>
                <a:lnTo>
                  <a:pt x="2122751" y="50292"/>
                </a:lnTo>
                <a:lnTo>
                  <a:pt x="2122751" y="112700"/>
                </a:lnTo>
                <a:cubicBezTo>
                  <a:pt x="2122923" y="119582"/>
                  <a:pt x="2124581" y="124449"/>
                  <a:pt x="2127727" y="127302"/>
                </a:cubicBezTo>
                <a:cubicBezTo>
                  <a:pt x="2130873" y="130154"/>
                  <a:pt x="2134476" y="131536"/>
                  <a:pt x="2138537" y="131445"/>
                </a:cubicBezTo>
                <a:cubicBezTo>
                  <a:pt x="2143752" y="131498"/>
                  <a:pt x="2148251" y="129850"/>
                  <a:pt x="2152036" y="126502"/>
                </a:cubicBezTo>
                <a:cubicBezTo>
                  <a:pt x="2155820" y="123154"/>
                  <a:pt x="2157803" y="117791"/>
                  <a:pt x="2157984" y="110414"/>
                </a:cubicBezTo>
                <a:lnTo>
                  <a:pt x="2157984" y="50292"/>
                </a:lnTo>
                <a:lnTo>
                  <a:pt x="2199561" y="50292"/>
                </a:lnTo>
                <a:lnTo>
                  <a:pt x="2199561" y="163192"/>
                </a:lnTo>
                <a:lnTo>
                  <a:pt x="2162325" y="163192"/>
                </a:lnTo>
                <a:lnTo>
                  <a:pt x="2160497" y="150851"/>
                </a:lnTo>
                <a:cubicBezTo>
                  <a:pt x="2155551" y="156393"/>
                  <a:pt x="2149890" y="160335"/>
                  <a:pt x="2143513" y="162678"/>
                </a:cubicBezTo>
                <a:cubicBezTo>
                  <a:pt x="2137136" y="165021"/>
                  <a:pt x="2130902" y="166107"/>
                  <a:pt x="2124810" y="165935"/>
                </a:cubicBezTo>
                <a:cubicBezTo>
                  <a:pt x="2112577" y="166140"/>
                  <a:pt x="2102258" y="162302"/>
                  <a:pt x="2093853" y="154424"/>
                </a:cubicBezTo>
                <a:cubicBezTo>
                  <a:pt x="2085448" y="146546"/>
                  <a:pt x="2081069" y="132714"/>
                  <a:pt x="2080717" y="112929"/>
                </a:cubicBezTo>
                <a:close/>
                <a:moveTo>
                  <a:pt x="3607217" y="47778"/>
                </a:moveTo>
                <a:cubicBezTo>
                  <a:pt x="3618523" y="47746"/>
                  <a:pt x="3629038" y="49814"/>
                  <a:pt x="3638764" y="53980"/>
                </a:cubicBezTo>
                <a:cubicBezTo>
                  <a:pt x="3648490" y="58146"/>
                  <a:pt x="3656361" y="64598"/>
                  <a:pt x="3662377" y="73336"/>
                </a:cubicBezTo>
                <a:cubicBezTo>
                  <a:pt x="3668394" y="82074"/>
                  <a:pt x="3671491" y="93286"/>
                  <a:pt x="3671668" y="106971"/>
                </a:cubicBezTo>
                <a:cubicBezTo>
                  <a:pt x="3671461" y="120653"/>
                  <a:pt x="3668246" y="131845"/>
                  <a:pt x="3662022" y="140546"/>
                </a:cubicBezTo>
                <a:cubicBezTo>
                  <a:pt x="3655798" y="149247"/>
                  <a:pt x="3647809" y="155663"/>
                  <a:pt x="3638053" y="159792"/>
                </a:cubicBezTo>
                <a:cubicBezTo>
                  <a:pt x="3628298" y="163922"/>
                  <a:pt x="3618019" y="165969"/>
                  <a:pt x="3607217" y="165935"/>
                </a:cubicBezTo>
                <a:cubicBezTo>
                  <a:pt x="3596200" y="165969"/>
                  <a:pt x="3585820" y="163922"/>
                  <a:pt x="3576077" y="159792"/>
                </a:cubicBezTo>
                <a:cubicBezTo>
                  <a:pt x="3566334" y="155663"/>
                  <a:pt x="3558396" y="149247"/>
                  <a:pt x="3552261" y="140546"/>
                </a:cubicBezTo>
                <a:cubicBezTo>
                  <a:pt x="3546126" y="131845"/>
                  <a:pt x="3542961" y="120653"/>
                  <a:pt x="3542767" y="106971"/>
                </a:cubicBezTo>
                <a:cubicBezTo>
                  <a:pt x="3542957" y="93070"/>
                  <a:pt x="3546105" y="81757"/>
                  <a:pt x="3552210" y="73031"/>
                </a:cubicBezTo>
                <a:cubicBezTo>
                  <a:pt x="3558315" y="64306"/>
                  <a:pt x="3566237" y="57905"/>
                  <a:pt x="3575976" y="53827"/>
                </a:cubicBezTo>
                <a:cubicBezTo>
                  <a:pt x="3585714" y="49750"/>
                  <a:pt x="3596128" y="47734"/>
                  <a:pt x="3607217" y="47778"/>
                </a:cubicBezTo>
                <a:close/>
                <a:moveTo>
                  <a:pt x="2654717" y="47778"/>
                </a:moveTo>
                <a:cubicBezTo>
                  <a:pt x="2666023" y="47746"/>
                  <a:pt x="2676538" y="49814"/>
                  <a:pt x="2686264" y="53980"/>
                </a:cubicBezTo>
                <a:cubicBezTo>
                  <a:pt x="2695990" y="58146"/>
                  <a:pt x="2703861" y="64598"/>
                  <a:pt x="2709877" y="73336"/>
                </a:cubicBezTo>
                <a:cubicBezTo>
                  <a:pt x="2715894" y="82074"/>
                  <a:pt x="2718991" y="93286"/>
                  <a:pt x="2719168" y="106971"/>
                </a:cubicBezTo>
                <a:cubicBezTo>
                  <a:pt x="2718961" y="120653"/>
                  <a:pt x="2715746" y="131845"/>
                  <a:pt x="2709522" y="140546"/>
                </a:cubicBezTo>
                <a:cubicBezTo>
                  <a:pt x="2703298" y="149247"/>
                  <a:pt x="2695309" y="155663"/>
                  <a:pt x="2685553" y="159792"/>
                </a:cubicBezTo>
                <a:cubicBezTo>
                  <a:pt x="2675798" y="163922"/>
                  <a:pt x="2665519" y="165969"/>
                  <a:pt x="2654717" y="165935"/>
                </a:cubicBezTo>
                <a:cubicBezTo>
                  <a:pt x="2643700" y="165969"/>
                  <a:pt x="2633320" y="163922"/>
                  <a:pt x="2623577" y="159792"/>
                </a:cubicBezTo>
                <a:cubicBezTo>
                  <a:pt x="2613834" y="155663"/>
                  <a:pt x="2605896" y="149247"/>
                  <a:pt x="2599761" y="140546"/>
                </a:cubicBezTo>
                <a:cubicBezTo>
                  <a:pt x="2593626" y="131845"/>
                  <a:pt x="2590461" y="120653"/>
                  <a:pt x="2590266" y="106971"/>
                </a:cubicBezTo>
                <a:cubicBezTo>
                  <a:pt x="2590457" y="93070"/>
                  <a:pt x="2593604" y="81757"/>
                  <a:pt x="2599710" y="73031"/>
                </a:cubicBezTo>
                <a:cubicBezTo>
                  <a:pt x="2605815" y="64306"/>
                  <a:pt x="2613737" y="57905"/>
                  <a:pt x="2623475" y="53827"/>
                </a:cubicBezTo>
                <a:cubicBezTo>
                  <a:pt x="2633214" y="49750"/>
                  <a:pt x="2643628" y="47734"/>
                  <a:pt x="2654717" y="47778"/>
                </a:cubicBezTo>
                <a:close/>
                <a:moveTo>
                  <a:pt x="1453410" y="47778"/>
                </a:moveTo>
                <a:cubicBezTo>
                  <a:pt x="1461616" y="47768"/>
                  <a:pt x="1469550" y="49215"/>
                  <a:pt x="1477213" y="52117"/>
                </a:cubicBezTo>
                <a:cubicBezTo>
                  <a:pt x="1484876" y="55020"/>
                  <a:pt x="1491725" y="59436"/>
                  <a:pt x="1497759" y="65365"/>
                </a:cubicBezTo>
                <a:lnTo>
                  <a:pt x="1475356" y="89588"/>
                </a:lnTo>
                <a:cubicBezTo>
                  <a:pt x="1472618" y="86743"/>
                  <a:pt x="1469636" y="84656"/>
                  <a:pt x="1466412" y="83326"/>
                </a:cubicBezTo>
                <a:cubicBezTo>
                  <a:pt x="1463188" y="81996"/>
                  <a:pt x="1459692" y="81339"/>
                  <a:pt x="1455925" y="81353"/>
                </a:cubicBezTo>
                <a:cubicBezTo>
                  <a:pt x="1447895" y="81544"/>
                  <a:pt x="1441780" y="84079"/>
                  <a:pt x="1437580" y="88959"/>
                </a:cubicBezTo>
                <a:cubicBezTo>
                  <a:pt x="1433379" y="93838"/>
                  <a:pt x="1431265" y="99919"/>
                  <a:pt x="1431236" y="107200"/>
                </a:cubicBezTo>
                <a:cubicBezTo>
                  <a:pt x="1431255" y="113576"/>
                  <a:pt x="1433332" y="119008"/>
                  <a:pt x="1437465" y="123497"/>
                </a:cubicBezTo>
                <a:cubicBezTo>
                  <a:pt x="1441599" y="127986"/>
                  <a:pt x="1447676" y="130331"/>
                  <a:pt x="1455696" y="130531"/>
                </a:cubicBezTo>
                <a:cubicBezTo>
                  <a:pt x="1459616" y="130526"/>
                  <a:pt x="1463378" y="129735"/>
                  <a:pt x="1466983" y="128158"/>
                </a:cubicBezTo>
                <a:cubicBezTo>
                  <a:pt x="1470589" y="126580"/>
                  <a:pt x="1473837" y="124245"/>
                  <a:pt x="1476728" y="121153"/>
                </a:cubicBezTo>
                <a:lnTo>
                  <a:pt x="1500731" y="146291"/>
                </a:lnTo>
                <a:cubicBezTo>
                  <a:pt x="1493944" y="152387"/>
                  <a:pt x="1486600" y="157098"/>
                  <a:pt x="1478699" y="160424"/>
                </a:cubicBezTo>
                <a:cubicBezTo>
                  <a:pt x="1470798" y="163751"/>
                  <a:pt x="1462597" y="165435"/>
                  <a:pt x="1454096" y="165478"/>
                </a:cubicBezTo>
                <a:cubicBezTo>
                  <a:pt x="1442945" y="165539"/>
                  <a:pt x="1432540" y="163615"/>
                  <a:pt x="1422882" y="159707"/>
                </a:cubicBezTo>
                <a:cubicBezTo>
                  <a:pt x="1413223" y="155799"/>
                  <a:pt x="1405392" y="149542"/>
                  <a:pt x="1399390" y="140935"/>
                </a:cubicBezTo>
                <a:cubicBezTo>
                  <a:pt x="1393388" y="132328"/>
                  <a:pt x="1390297" y="121007"/>
                  <a:pt x="1390117" y="106971"/>
                </a:cubicBezTo>
                <a:cubicBezTo>
                  <a:pt x="1390310" y="93286"/>
                  <a:pt x="1393426" y="82074"/>
                  <a:pt x="1399466" y="73336"/>
                </a:cubicBezTo>
                <a:cubicBezTo>
                  <a:pt x="1405507" y="64598"/>
                  <a:pt x="1413311" y="58146"/>
                  <a:pt x="1422881" y="53980"/>
                </a:cubicBezTo>
                <a:cubicBezTo>
                  <a:pt x="1432451" y="49814"/>
                  <a:pt x="1442628" y="47746"/>
                  <a:pt x="1453410" y="47778"/>
                </a:cubicBezTo>
                <a:close/>
                <a:moveTo>
                  <a:pt x="254335" y="47778"/>
                </a:moveTo>
                <a:cubicBezTo>
                  <a:pt x="262351" y="47816"/>
                  <a:pt x="269137" y="49110"/>
                  <a:pt x="274693" y="51660"/>
                </a:cubicBezTo>
                <a:cubicBezTo>
                  <a:pt x="280250" y="54211"/>
                  <a:pt x="284520" y="57789"/>
                  <a:pt x="287503" y="62396"/>
                </a:cubicBezTo>
                <a:lnTo>
                  <a:pt x="289558" y="50290"/>
                </a:lnTo>
                <a:lnTo>
                  <a:pt x="329079" y="50290"/>
                </a:lnTo>
                <a:lnTo>
                  <a:pt x="329079" y="163194"/>
                </a:lnTo>
                <a:lnTo>
                  <a:pt x="290244" y="163194"/>
                </a:lnTo>
                <a:lnTo>
                  <a:pt x="288416" y="151088"/>
                </a:lnTo>
                <a:cubicBezTo>
                  <a:pt x="283447" y="156518"/>
                  <a:pt x="277605" y="160334"/>
                  <a:pt x="270890" y="162537"/>
                </a:cubicBezTo>
                <a:cubicBezTo>
                  <a:pt x="264176" y="164741"/>
                  <a:pt x="257590" y="165645"/>
                  <a:pt x="251133" y="165249"/>
                </a:cubicBezTo>
                <a:cubicBezTo>
                  <a:pt x="234483" y="163970"/>
                  <a:pt x="221734" y="158078"/>
                  <a:pt x="212886" y="147572"/>
                </a:cubicBezTo>
                <a:cubicBezTo>
                  <a:pt x="204037" y="137066"/>
                  <a:pt x="199572" y="123456"/>
                  <a:pt x="199492" y="106742"/>
                </a:cubicBezTo>
                <a:cubicBezTo>
                  <a:pt x="199720" y="89680"/>
                  <a:pt x="204746" y="75680"/>
                  <a:pt x="214571" y="64741"/>
                </a:cubicBezTo>
                <a:cubicBezTo>
                  <a:pt x="224396" y="53803"/>
                  <a:pt x="237651" y="48148"/>
                  <a:pt x="254335" y="47778"/>
                </a:cubicBezTo>
                <a:close/>
                <a:moveTo>
                  <a:pt x="3759451" y="47549"/>
                </a:moveTo>
                <a:cubicBezTo>
                  <a:pt x="3765233" y="47568"/>
                  <a:pt x="3770700" y="48616"/>
                  <a:pt x="3775853" y="50692"/>
                </a:cubicBezTo>
                <a:cubicBezTo>
                  <a:pt x="3781006" y="52768"/>
                  <a:pt x="3785445" y="55759"/>
                  <a:pt x="3789169" y="59663"/>
                </a:cubicBezTo>
                <a:lnTo>
                  <a:pt x="3772252" y="90059"/>
                </a:lnTo>
                <a:cubicBezTo>
                  <a:pt x="3768905" y="87374"/>
                  <a:pt x="3765771" y="85545"/>
                  <a:pt x="3762851" y="84571"/>
                </a:cubicBezTo>
                <a:cubicBezTo>
                  <a:pt x="3759932" y="83598"/>
                  <a:pt x="3756741" y="83135"/>
                  <a:pt x="3753279" y="83182"/>
                </a:cubicBezTo>
                <a:cubicBezTo>
                  <a:pt x="3747868" y="83139"/>
                  <a:pt x="3743316" y="84825"/>
                  <a:pt x="3739620" y="88240"/>
                </a:cubicBezTo>
                <a:cubicBezTo>
                  <a:pt x="3735924" y="91654"/>
                  <a:pt x="3734000" y="97055"/>
                  <a:pt x="3733848" y="104442"/>
                </a:cubicBezTo>
                <a:lnTo>
                  <a:pt x="3733848" y="163192"/>
                </a:lnTo>
                <a:lnTo>
                  <a:pt x="3691814" y="163192"/>
                </a:lnTo>
                <a:lnTo>
                  <a:pt x="3691814" y="50290"/>
                </a:lnTo>
                <a:lnTo>
                  <a:pt x="3729507" y="50292"/>
                </a:lnTo>
                <a:lnTo>
                  <a:pt x="3732020" y="62634"/>
                </a:lnTo>
                <a:cubicBezTo>
                  <a:pt x="3735077" y="57406"/>
                  <a:pt x="3739020" y="53578"/>
                  <a:pt x="3743849" y="51149"/>
                </a:cubicBezTo>
                <a:cubicBezTo>
                  <a:pt x="3748678" y="48720"/>
                  <a:pt x="3753879" y="47520"/>
                  <a:pt x="3759451" y="47549"/>
                </a:cubicBezTo>
                <a:close/>
                <a:moveTo>
                  <a:pt x="3186518" y="47549"/>
                </a:moveTo>
                <a:cubicBezTo>
                  <a:pt x="3200012" y="47601"/>
                  <a:pt x="3211707" y="50443"/>
                  <a:pt x="3221603" y="56074"/>
                </a:cubicBezTo>
                <a:cubicBezTo>
                  <a:pt x="3231499" y="61705"/>
                  <a:pt x="3238640" y="69810"/>
                  <a:pt x="3243024" y="80391"/>
                </a:cubicBezTo>
                <a:cubicBezTo>
                  <a:pt x="3247408" y="90972"/>
                  <a:pt x="3248080" y="103713"/>
                  <a:pt x="3245039" y="118615"/>
                </a:cubicBezTo>
                <a:lnTo>
                  <a:pt x="3166172" y="118615"/>
                </a:lnTo>
                <a:cubicBezTo>
                  <a:pt x="3167948" y="123625"/>
                  <a:pt x="3171368" y="127290"/>
                  <a:pt x="3176430" y="129610"/>
                </a:cubicBezTo>
                <a:cubicBezTo>
                  <a:pt x="3181493" y="131929"/>
                  <a:pt x="3186455" y="133074"/>
                  <a:pt x="3191318" y="133045"/>
                </a:cubicBezTo>
                <a:cubicBezTo>
                  <a:pt x="3197471" y="133007"/>
                  <a:pt x="3202938" y="132167"/>
                  <a:pt x="3207720" y="130526"/>
                </a:cubicBezTo>
                <a:cubicBezTo>
                  <a:pt x="3212501" y="128884"/>
                  <a:pt x="3216712" y="126670"/>
                  <a:pt x="3220350" y="123883"/>
                </a:cubicBezTo>
                <a:lnTo>
                  <a:pt x="3240924" y="146978"/>
                </a:lnTo>
                <a:cubicBezTo>
                  <a:pt x="3234095" y="153254"/>
                  <a:pt x="3226265" y="157946"/>
                  <a:pt x="3217436" y="161053"/>
                </a:cubicBezTo>
                <a:cubicBezTo>
                  <a:pt x="3208606" y="164160"/>
                  <a:pt x="3199291" y="165711"/>
                  <a:pt x="3189489" y="165707"/>
                </a:cubicBezTo>
                <a:cubicBezTo>
                  <a:pt x="3177449" y="165743"/>
                  <a:pt x="3166477" y="163716"/>
                  <a:pt x="3156571" y="159623"/>
                </a:cubicBezTo>
                <a:cubicBezTo>
                  <a:pt x="3146665" y="155530"/>
                  <a:pt x="3138740" y="149151"/>
                  <a:pt x="3132796" y="140486"/>
                </a:cubicBezTo>
                <a:cubicBezTo>
                  <a:pt x="3126853" y="131821"/>
                  <a:pt x="3123805" y="120649"/>
                  <a:pt x="3123652" y="106969"/>
                </a:cubicBezTo>
                <a:cubicBezTo>
                  <a:pt x="3123861" y="93286"/>
                  <a:pt x="3127025" y="82058"/>
                  <a:pt x="3133143" y="73283"/>
                </a:cubicBezTo>
                <a:cubicBezTo>
                  <a:pt x="3139262" y="64508"/>
                  <a:pt x="3147082" y="58018"/>
                  <a:pt x="3156605" y="53814"/>
                </a:cubicBezTo>
                <a:cubicBezTo>
                  <a:pt x="3166127" y="49609"/>
                  <a:pt x="3176098" y="47521"/>
                  <a:pt x="3186518" y="47549"/>
                </a:cubicBezTo>
                <a:close/>
                <a:moveTo>
                  <a:pt x="2806951" y="47549"/>
                </a:moveTo>
                <a:cubicBezTo>
                  <a:pt x="2812733" y="47568"/>
                  <a:pt x="2818200" y="48616"/>
                  <a:pt x="2823353" y="50692"/>
                </a:cubicBezTo>
                <a:cubicBezTo>
                  <a:pt x="2828506" y="52768"/>
                  <a:pt x="2832945" y="55759"/>
                  <a:pt x="2836669" y="59663"/>
                </a:cubicBezTo>
                <a:lnTo>
                  <a:pt x="2819752" y="90059"/>
                </a:lnTo>
                <a:cubicBezTo>
                  <a:pt x="2816404" y="87374"/>
                  <a:pt x="2813271" y="85545"/>
                  <a:pt x="2810351" y="84571"/>
                </a:cubicBezTo>
                <a:cubicBezTo>
                  <a:pt x="2807432" y="83598"/>
                  <a:pt x="2804241" y="83135"/>
                  <a:pt x="2800779" y="83182"/>
                </a:cubicBezTo>
                <a:cubicBezTo>
                  <a:pt x="2795368" y="83139"/>
                  <a:pt x="2790816" y="84825"/>
                  <a:pt x="2787120" y="88240"/>
                </a:cubicBezTo>
                <a:cubicBezTo>
                  <a:pt x="2783424" y="91654"/>
                  <a:pt x="2781500" y="97055"/>
                  <a:pt x="2781348" y="104442"/>
                </a:cubicBezTo>
                <a:lnTo>
                  <a:pt x="2781348" y="163192"/>
                </a:lnTo>
                <a:lnTo>
                  <a:pt x="2739314" y="163192"/>
                </a:lnTo>
                <a:lnTo>
                  <a:pt x="2739314" y="50290"/>
                </a:lnTo>
                <a:lnTo>
                  <a:pt x="2777007" y="50292"/>
                </a:lnTo>
                <a:lnTo>
                  <a:pt x="2779520" y="62634"/>
                </a:lnTo>
                <a:cubicBezTo>
                  <a:pt x="2782577" y="57406"/>
                  <a:pt x="2786520" y="53578"/>
                  <a:pt x="2791349" y="51149"/>
                </a:cubicBezTo>
                <a:cubicBezTo>
                  <a:pt x="2796178" y="48720"/>
                  <a:pt x="2801379" y="47520"/>
                  <a:pt x="2806951" y="47549"/>
                </a:cubicBezTo>
                <a:close/>
                <a:moveTo>
                  <a:pt x="1567267" y="47549"/>
                </a:moveTo>
                <a:cubicBezTo>
                  <a:pt x="1580762" y="47601"/>
                  <a:pt x="1592457" y="50443"/>
                  <a:pt x="1602353" y="56074"/>
                </a:cubicBezTo>
                <a:cubicBezTo>
                  <a:pt x="1612249" y="61705"/>
                  <a:pt x="1619390" y="69810"/>
                  <a:pt x="1623774" y="80391"/>
                </a:cubicBezTo>
                <a:cubicBezTo>
                  <a:pt x="1628158" y="90972"/>
                  <a:pt x="1628830" y="103713"/>
                  <a:pt x="1625789" y="118615"/>
                </a:cubicBezTo>
                <a:lnTo>
                  <a:pt x="1546922" y="118615"/>
                </a:lnTo>
                <a:cubicBezTo>
                  <a:pt x="1548698" y="123625"/>
                  <a:pt x="1552118" y="127290"/>
                  <a:pt x="1557180" y="129610"/>
                </a:cubicBezTo>
                <a:cubicBezTo>
                  <a:pt x="1562243" y="131929"/>
                  <a:pt x="1567206" y="133074"/>
                  <a:pt x="1572068" y="133045"/>
                </a:cubicBezTo>
                <a:cubicBezTo>
                  <a:pt x="1578221" y="133007"/>
                  <a:pt x="1583689" y="132167"/>
                  <a:pt x="1588470" y="130526"/>
                </a:cubicBezTo>
                <a:cubicBezTo>
                  <a:pt x="1593252" y="128884"/>
                  <a:pt x="1597462" y="126670"/>
                  <a:pt x="1601100" y="123883"/>
                </a:cubicBezTo>
                <a:lnTo>
                  <a:pt x="1621674" y="146978"/>
                </a:lnTo>
                <a:cubicBezTo>
                  <a:pt x="1614845" y="153254"/>
                  <a:pt x="1607015" y="157946"/>
                  <a:pt x="1598186" y="161053"/>
                </a:cubicBezTo>
                <a:cubicBezTo>
                  <a:pt x="1589356" y="164160"/>
                  <a:pt x="1580041" y="165711"/>
                  <a:pt x="1570239" y="165707"/>
                </a:cubicBezTo>
                <a:cubicBezTo>
                  <a:pt x="1558200" y="165743"/>
                  <a:pt x="1547227" y="163716"/>
                  <a:pt x="1537321" y="159623"/>
                </a:cubicBezTo>
                <a:cubicBezTo>
                  <a:pt x="1527415" y="155530"/>
                  <a:pt x="1519490" y="149151"/>
                  <a:pt x="1513546" y="140486"/>
                </a:cubicBezTo>
                <a:cubicBezTo>
                  <a:pt x="1507603" y="131821"/>
                  <a:pt x="1504555" y="120649"/>
                  <a:pt x="1504402" y="106969"/>
                </a:cubicBezTo>
                <a:cubicBezTo>
                  <a:pt x="1504611" y="93286"/>
                  <a:pt x="1507775" y="82058"/>
                  <a:pt x="1513894" y="73283"/>
                </a:cubicBezTo>
                <a:cubicBezTo>
                  <a:pt x="1520012" y="64508"/>
                  <a:pt x="1527833" y="58018"/>
                  <a:pt x="1537355" y="53814"/>
                </a:cubicBezTo>
                <a:cubicBezTo>
                  <a:pt x="1546877" y="49609"/>
                  <a:pt x="1556848" y="47521"/>
                  <a:pt x="1567267" y="47549"/>
                </a:cubicBezTo>
                <a:close/>
                <a:moveTo>
                  <a:pt x="1359151" y="47549"/>
                </a:moveTo>
                <a:cubicBezTo>
                  <a:pt x="1364933" y="47568"/>
                  <a:pt x="1370400" y="48616"/>
                  <a:pt x="1375553" y="50692"/>
                </a:cubicBezTo>
                <a:cubicBezTo>
                  <a:pt x="1380706" y="52768"/>
                  <a:pt x="1385145" y="55759"/>
                  <a:pt x="1388869" y="59663"/>
                </a:cubicBezTo>
                <a:lnTo>
                  <a:pt x="1371952" y="90059"/>
                </a:lnTo>
                <a:cubicBezTo>
                  <a:pt x="1368605" y="87374"/>
                  <a:pt x="1365471" y="85545"/>
                  <a:pt x="1362551" y="84571"/>
                </a:cubicBezTo>
                <a:cubicBezTo>
                  <a:pt x="1359632" y="83598"/>
                  <a:pt x="1356441" y="83135"/>
                  <a:pt x="1352979" y="83182"/>
                </a:cubicBezTo>
                <a:cubicBezTo>
                  <a:pt x="1347569" y="83139"/>
                  <a:pt x="1343016" y="84825"/>
                  <a:pt x="1339320" y="88240"/>
                </a:cubicBezTo>
                <a:cubicBezTo>
                  <a:pt x="1335624" y="91654"/>
                  <a:pt x="1333700" y="97055"/>
                  <a:pt x="1333548" y="104442"/>
                </a:cubicBezTo>
                <a:lnTo>
                  <a:pt x="1333548" y="163192"/>
                </a:lnTo>
                <a:lnTo>
                  <a:pt x="1291514" y="163192"/>
                </a:lnTo>
                <a:lnTo>
                  <a:pt x="1291514" y="50290"/>
                </a:lnTo>
                <a:lnTo>
                  <a:pt x="1329207" y="50292"/>
                </a:lnTo>
                <a:lnTo>
                  <a:pt x="1331720" y="62634"/>
                </a:lnTo>
                <a:cubicBezTo>
                  <a:pt x="1334777" y="57406"/>
                  <a:pt x="1338720" y="53578"/>
                  <a:pt x="1343549" y="51149"/>
                </a:cubicBezTo>
                <a:cubicBezTo>
                  <a:pt x="1348378" y="48720"/>
                  <a:pt x="1353579" y="47520"/>
                  <a:pt x="1359151" y="47549"/>
                </a:cubicBezTo>
                <a:close/>
                <a:moveTo>
                  <a:pt x="1214842" y="47549"/>
                </a:moveTo>
                <a:cubicBezTo>
                  <a:pt x="1228337" y="47601"/>
                  <a:pt x="1240032" y="50443"/>
                  <a:pt x="1249928" y="56074"/>
                </a:cubicBezTo>
                <a:cubicBezTo>
                  <a:pt x="1259824" y="61705"/>
                  <a:pt x="1266965" y="69810"/>
                  <a:pt x="1271349" y="80391"/>
                </a:cubicBezTo>
                <a:cubicBezTo>
                  <a:pt x="1275733" y="90972"/>
                  <a:pt x="1276405" y="103713"/>
                  <a:pt x="1273364" y="118615"/>
                </a:cubicBezTo>
                <a:lnTo>
                  <a:pt x="1194497" y="118615"/>
                </a:lnTo>
                <a:cubicBezTo>
                  <a:pt x="1196274" y="123625"/>
                  <a:pt x="1199693" y="127290"/>
                  <a:pt x="1204755" y="129610"/>
                </a:cubicBezTo>
                <a:cubicBezTo>
                  <a:pt x="1209818" y="131929"/>
                  <a:pt x="1214781" y="133074"/>
                  <a:pt x="1219643" y="133045"/>
                </a:cubicBezTo>
                <a:cubicBezTo>
                  <a:pt x="1225796" y="133007"/>
                  <a:pt x="1231264" y="132167"/>
                  <a:pt x="1236045" y="130526"/>
                </a:cubicBezTo>
                <a:cubicBezTo>
                  <a:pt x="1240827" y="128884"/>
                  <a:pt x="1245037" y="126670"/>
                  <a:pt x="1248675" y="123883"/>
                </a:cubicBezTo>
                <a:lnTo>
                  <a:pt x="1269249" y="146978"/>
                </a:lnTo>
                <a:cubicBezTo>
                  <a:pt x="1262420" y="153254"/>
                  <a:pt x="1254590" y="157946"/>
                  <a:pt x="1245761" y="161053"/>
                </a:cubicBezTo>
                <a:cubicBezTo>
                  <a:pt x="1236931" y="164160"/>
                  <a:pt x="1227616" y="165711"/>
                  <a:pt x="1217814" y="165707"/>
                </a:cubicBezTo>
                <a:cubicBezTo>
                  <a:pt x="1205775" y="165743"/>
                  <a:pt x="1194802" y="163716"/>
                  <a:pt x="1184896" y="159623"/>
                </a:cubicBezTo>
                <a:cubicBezTo>
                  <a:pt x="1174990" y="155530"/>
                  <a:pt x="1167065" y="149151"/>
                  <a:pt x="1161121" y="140486"/>
                </a:cubicBezTo>
                <a:cubicBezTo>
                  <a:pt x="1155178" y="131821"/>
                  <a:pt x="1152130" y="120649"/>
                  <a:pt x="1151977" y="106969"/>
                </a:cubicBezTo>
                <a:cubicBezTo>
                  <a:pt x="1152186" y="93286"/>
                  <a:pt x="1155350" y="82058"/>
                  <a:pt x="1161469" y="73283"/>
                </a:cubicBezTo>
                <a:cubicBezTo>
                  <a:pt x="1167587" y="64508"/>
                  <a:pt x="1175408" y="58018"/>
                  <a:pt x="1184930" y="53814"/>
                </a:cubicBezTo>
                <a:cubicBezTo>
                  <a:pt x="1194452" y="49609"/>
                  <a:pt x="1204423" y="47521"/>
                  <a:pt x="1214842" y="47549"/>
                </a:cubicBezTo>
                <a:close/>
                <a:moveTo>
                  <a:pt x="832864" y="47549"/>
                </a:moveTo>
                <a:cubicBezTo>
                  <a:pt x="845097" y="47345"/>
                  <a:pt x="855416" y="51182"/>
                  <a:pt x="863821" y="59060"/>
                </a:cubicBezTo>
                <a:cubicBezTo>
                  <a:pt x="872227" y="66939"/>
                  <a:pt x="876605" y="80771"/>
                  <a:pt x="876957" y="100556"/>
                </a:cubicBezTo>
                <a:lnTo>
                  <a:pt x="876957" y="163192"/>
                </a:lnTo>
                <a:lnTo>
                  <a:pt x="834924" y="163192"/>
                </a:lnTo>
                <a:lnTo>
                  <a:pt x="834924" y="100784"/>
                </a:lnTo>
                <a:cubicBezTo>
                  <a:pt x="834752" y="93902"/>
                  <a:pt x="833093" y="89035"/>
                  <a:pt x="829947" y="86182"/>
                </a:cubicBezTo>
                <a:cubicBezTo>
                  <a:pt x="826802" y="83330"/>
                  <a:pt x="823198" y="81948"/>
                  <a:pt x="819137" y="82039"/>
                </a:cubicBezTo>
                <a:cubicBezTo>
                  <a:pt x="813923" y="82015"/>
                  <a:pt x="809423" y="83777"/>
                  <a:pt x="805639" y="87325"/>
                </a:cubicBezTo>
                <a:cubicBezTo>
                  <a:pt x="801854" y="90873"/>
                  <a:pt x="799872" y="96350"/>
                  <a:pt x="799691" y="103756"/>
                </a:cubicBezTo>
                <a:lnTo>
                  <a:pt x="799691" y="163192"/>
                </a:lnTo>
                <a:lnTo>
                  <a:pt x="758114" y="163192"/>
                </a:lnTo>
                <a:lnTo>
                  <a:pt x="758114" y="50292"/>
                </a:lnTo>
                <a:lnTo>
                  <a:pt x="795350" y="50292"/>
                </a:lnTo>
                <a:lnTo>
                  <a:pt x="797178" y="62634"/>
                </a:lnTo>
                <a:cubicBezTo>
                  <a:pt x="802123" y="57092"/>
                  <a:pt x="807785" y="53149"/>
                  <a:pt x="814162" y="50806"/>
                </a:cubicBezTo>
                <a:cubicBezTo>
                  <a:pt x="820539" y="48463"/>
                  <a:pt x="826773" y="47378"/>
                  <a:pt x="832864" y="47549"/>
                </a:cubicBezTo>
                <a:close/>
                <a:moveTo>
                  <a:pt x="557617" y="47549"/>
                </a:moveTo>
                <a:cubicBezTo>
                  <a:pt x="571112" y="47601"/>
                  <a:pt x="582807" y="50443"/>
                  <a:pt x="592703" y="56074"/>
                </a:cubicBezTo>
                <a:cubicBezTo>
                  <a:pt x="602599" y="61705"/>
                  <a:pt x="609740" y="69810"/>
                  <a:pt x="614124" y="80391"/>
                </a:cubicBezTo>
                <a:cubicBezTo>
                  <a:pt x="618508" y="90972"/>
                  <a:pt x="619180" y="103713"/>
                  <a:pt x="616139" y="118615"/>
                </a:cubicBezTo>
                <a:lnTo>
                  <a:pt x="537272" y="118615"/>
                </a:lnTo>
                <a:cubicBezTo>
                  <a:pt x="539048" y="123625"/>
                  <a:pt x="542468" y="127290"/>
                  <a:pt x="547530" y="129610"/>
                </a:cubicBezTo>
                <a:cubicBezTo>
                  <a:pt x="552593" y="131929"/>
                  <a:pt x="557555" y="133074"/>
                  <a:pt x="562418" y="133045"/>
                </a:cubicBezTo>
                <a:cubicBezTo>
                  <a:pt x="568571" y="133007"/>
                  <a:pt x="574039" y="132167"/>
                  <a:pt x="578820" y="130526"/>
                </a:cubicBezTo>
                <a:cubicBezTo>
                  <a:pt x="583602" y="128884"/>
                  <a:pt x="587812" y="126670"/>
                  <a:pt x="591450" y="123883"/>
                </a:cubicBezTo>
                <a:lnTo>
                  <a:pt x="612024" y="146978"/>
                </a:lnTo>
                <a:cubicBezTo>
                  <a:pt x="605195" y="153254"/>
                  <a:pt x="597365" y="157946"/>
                  <a:pt x="588536" y="161053"/>
                </a:cubicBezTo>
                <a:cubicBezTo>
                  <a:pt x="579706" y="164160"/>
                  <a:pt x="570390" y="165711"/>
                  <a:pt x="560589" y="165707"/>
                </a:cubicBezTo>
                <a:cubicBezTo>
                  <a:pt x="548550" y="165743"/>
                  <a:pt x="537577" y="163716"/>
                  <a:pt x="527671" y="159623"/>
                </a:cubicBezTo>
                <a:cubicBezTo>
                  <a:pt x="517765" y="155530"/>
                  <a:pt x="509840" y="149151"/>
                  <a:pt x="503896" y="140486"/>
                </a:cubicBezTo>
                <a:cubicBezTo>
                  <a:pt x="497953" y="131821"/>
                  <a:pt x="494905" y="120649"/>
                  <a:pt x="494752" y="106969"/>
                </a:cubicBezTo>
                <a:cubicBezTo>
                  <a:pt x="494961" y="93286"/>
                  <a:pt x="498125" y="82058"/>
                  <a:pt x="504244" y="73283"/>
                </a:cubicBezTo>
                <a:cubicBezTo>
                  <a:pt x="510362" y="64508"/>
                  <a:pt x="518183" y="58018"/>
                  <a:pt x="527705" y="53814"/>
                </a:cubicBezTo>
                <a:cubicBezTo>
                  <a:pt x="537227" y="49609"/>
                  <a:pt x="547198" y="47521"/>
                  <a:pt x="557617" y="47549"/>
                </a:cubicBezTo>
                <a:close/>
                <a:moveTo>
                  <a:pt x="1959074" y="39748"/>
                </a:moveTo>
                <a:lnTo>
                  <a:pt x="1959074" y="64237"/>
                </a:lnTo>
                <a:lnTo>
                  <a:pt x="1995211" y="64237"/>
                </a:lnTo>
                <a:cubicBezTo>
                  <a:pt x="1999914" y="64184"/>
                  <a:pt x="2003488" y="63088"/>
                  <a:pt x="2005932" y="60947"/>
                </a:cubicBezTo>
                <a:cubicBezTo>
                  <a:pt x="2008377" y="58806"/>
                  <a:pt x="2009606" y="55935"/>
                  <a:pt x="2009620" y="52336"/>
                </a:cubicBezTo>
                <a:cubicBezTo>
                  <a:pt x="2009596" y="48707"/>
                  <a:pt x="2008386" y="45722"/>
                  <a:pt x="2005989" y="43381"/>
                </a:cubicBezTo>
                <a:cubicBezTo>
                  <a:pt x="2003593" y="41040"/>
                  <a:pt x="2000152" y="39829"/>
                  <a:pt x="1995669" y="39748"/>
                </a:cubicBezTo>
                <a:close/>
                <a:moveTo>
                  <a:pt x="2943577" y="18288"/>
                </a:moveTo>
                <a:lnTo>
                  <a:pt x="2943577" y="51207"/>
                </a:lnTo>
                <a:lnTo>
                  <a:pt x="2968952" y="51207"/>
                </a:lnTo>
                <a:lnTo>
                  <a:pt x="2968952" y="83411"/>
                </a:lnTo>
                <a:lnTo>
                  <a:pt x="2943349" y="83411"/>
                </a:lnTo>
                <a:lnTo>
                  <a:pt x="2943349" y="120289"/>
                </a:lnTo>
                <a:cubicBezTo>
                  <a:pt x="2943516" y="124231"/>
                  <a:pt x="2944611" y="127048"/>
                  <a:pt x="2946635" y="128741"/>
                </a:cubicBezTo>
                <a:cubicBezTo>
                  <a:pt x="2948659" y="130434"/>
                  <a:pt x="2951297" y="131259"/>
                  <a:pt x="2954550" y="131217"/>
                </a:cubicBezTo>
                <a:cubicBezTo>
                  <a:pt x="2956650" y="131198"/>
                  <a:pt x="2958794" y="130837"/>
                  <a:pt x="2960980" y="130135"/>
                </a:cubicBezTo>
                <a:cubicBezTo>
                  <a:pt x="2963165" y="129433"/>
                  <a:pt x="2965137" y="128504"/>
                  <a:pt x="2966895" y="127347"/>
                </a:cubicBezTo>
                <a:lnTo>
                  <a:pt x="2976039" y="158398"/>
                </a:lnTo>
                <a:cubicBezTo>
                  <a:pt x="2971214" y="161110"/>
                  <a:pt x="2966061" y="163051"/>
                  <a:pt x="2960580" y="164222"/>
                </a:cubicBezTo>
                <a:cubicBezTo>
                  <a:pt x="2955098" y="165393"/>
                  <a:pt x="2949431" y="165964"/>
                  <a:pt x="2943577" y="165935"/>
                </a:cubicBezTo>
                <a:cubicBezTo>
                  <a:pt x="2936001" y="166027"/>
                  <a:pt x="2929020" y="164702"/>
                  <a:pt x="2922637" y="161960"/>
                </a:cubicBezTo>
                <a:cubicBezTo>
                  <a:pt x="2916253" y="159219"/>
                  <a:pt x="2911151" y="154513"/>
                  <a:pt x="2907331" y="147842"/>
                </a:cubicBezTo>
                <a:cubicBezTo>
                  <a:pt x="2903511" y="141171"/>
                  <a:pt x="2901658" y="131987"/>
                  <a:pt x="2901772" y="120289"/>
                </a:cubicBezTo>
                <a:lnTo>
                  <a:pt x="2901772" y="83411"/>
                </a:lnTo>
                <a:lnTo>
                  <a:pt x="2883713" y="83411"/>
                </a:lnTo>
                <a:lnTo>
                  <a:pt x="2883713" y="51207"/>
                </a:lnTo>
                <a:lnTo>
                  <a:pt x="2901772" y="51207"/>
                </a:lnTo>
                <a:lnTo>
                  <a:pt x="2901772" y="22892"/>
                </a:lnTo>
                <a:close/>
                <a:moveTo>
                  <a:pt x="2410177" y="18288"/>
                </a:moveTo>
                <a:lnTo>
                  <a:pt x="2410177" y="51207"/>
                </a:lnTo>
                <a:lnTo>
                  <a:pt x="2435552" y="51207"/>
                </a:lnTo>
                <a:lnTo>
                  <a:pt x="2435552" y="83411"/>
                </a:lnTo>
                <a:lnTo>
                  <a:pt x="2409949" y="83411"/>
                </a:lnTo>
                <a:lnTo>
                  <a:pt x="2409949" y="120289"/>
                </a:lnTo>
                <a:cubicBezTo>
                  <a:pt x="2410116" y="124231"/>
                  <a:pt x="2411211" y="127048"/>
                  <a:pt x="2413235" y="128741"/>
                </a:cubicBezTo>
                <a:cubicBezTo>
                  <a:pt x="2415259" y="130434"/>
                  <a:pt x="2417897" y="131259"/>
                  <a:pt x="2421150" y="131217"/>
                </a:cubicBezTo>
                <a:cubicBezTo>
                  <a:pt x="2423250" y="131198"/>
                  <a:pt x="2425394" y="130837"/>
                  <a:pt x="2427580" y="130135"/>
                </a:cubicBezTo>
                <a:cubicBezTo>
                  <a:pt x="2429765" y="129433"/>
                  <a:pt x="2431737" y="128504"/>
                  <a:pt x="2433495" y="127347"/>
                </a:cubicBezTo>
                <a:lnTo>
                  <a:pt x="2442639" y="158398"/>
                </a:lnTo>
                <a:cubicBezTo>
                  <a:pt x="2437814" y="161110"/>
                  <a:pt x="2432661" y="163051"/>
                  <a:pt x="2427180" y="164222"/>
                </a:cubicBezTo>
                <a:cubicBezTo>
                  <a:pt x="2421698" y="165393"/>
                  <a:pt x="2416031" y="165964"/>
                  <a:pt x="2410177" y="165935"/>
                </a:cubicBezTo>
                <a:cubicBezTo>
                  <a:pt x="2402601" y="166027"/>
                  <a:pt x="2395620" y="164702"/>
                  <a:pt x="2389237" y="161960"/>
                </a:cubicBezTo>
                <a:cubicBezTo>
                  <a:pt x="2382853" y="159219"/>
                  <a:pt x="2377751" y="154513"/>
                  <a:pt x="2373931" y="147842"/>
                </a:cubicBezTo>
                <a:cubicBezTo>
                  <a:pt x="2370111" y="141171"/>
                  <a:pt x="2368258" y="131987"/>
                  <a:pt x="2368372" y="120289"/>
                </a:cubicBezTo>
                <a:lnTo>
                  <a:pt x="2368372" y="83411"/>
                </a:lnTo>
                <a:lnTo>
                  <a:pt x="2350313" y="83411"/>
                </a:lnTo>
                <a:lnTo>
                  <a:pt x="2350313" y="51207"/>
                </a:lnTo>
                <a:lnTo>
                  <a:pt x="2368372" y="51207"/>
                </a:lnTo>
                <a:lnTo>
                  <a:pt x="2368372" y="22892"/>
                </a:lnTo>
                <a:close/>
                <a:moveTo>
                  <a:pt x="3943502" y="3201"/>
                </a:moveTo>
                <a:lnTo>
                  <a:pt x="3985536" y="3201"/>
                </a:lnTo>
                <a:lnTo>
                  <a:pt x="3985536" y="163194"/>
                </a:lnTo>
                <a:lnTo>
                  <a:pt x="3948072" y="163194"/>
                </a:lnTo>
                <a:lnTo>
                  <a:pt x="3946244" y="151088"/>
                </a:lnTo>
                <a:cubicBezTo>
                  <a:pt x="3941275" y="156518"/>
                  <a:pt x="3935433" y="160334"/>
                  <a:pt x="3928719" y="162537"/>
                </a:cubicBezTo>
                <a:cubicBezTo>
                  <a:pt x="3922004" y="164741"/>
                  <a:pt x="3915419" y="165645"/>
                  <a:pt x="3908962" y="165249"/>
                </a:cubicBezTo>
                <a:cubicBezTo>
                  <a:pt x="3892312" y="164141"/>
                  <a:pt x="3879563" y="158591"/>
                  <a:pt x="3870714" y="148600"/>
                </a:cubicBezTo>
                <a:cubicBezTo>
                  <a:pt x="3861866" y="138608"/>
                  <a:pt x="3857401" y="124655"/>
                  <a:pt x="3857320" y="106742"/>
                </a:cubicBezTo>
                <a:cubicBezTo>
                  <a:pt x="3857548" y="89181"/>
                  <a:pt x="3862575" y="75038"/>
                  <a:pt x="3872400" y="64313"/>
                </a:cubicBezTo>
                <a:cubicBezTo>
                  <a:pt x="3882224" y="53588"/>
                  <a:pt x="3895479" y="48077"/>
                  <a:pt x="3912164" y="47778"/>
                </a:cubicBezTo>
                <a:cubicBezTo>
                  <a:pt x="3919388" y="47811"/>
                  <a:pt x="3925641" y="48886"/>
                  <a:pt x="3930921" y="51004"/>
                </a:cubicBezTo>
                <a:cubicBezTo>
                  <a:pt x="3936201" y="53121"/>
                  <a:pt x="3940394" y="56081"/>
                  <a:pt x="3943502" y="59883"/>
                </a:cubicBezTo>
                <a:close/>
                <a:moveTo>
                  <a:pt x="3796589" y="3201"/>
                </a:moveTo>
                <a:lnTo>
                  <a:pt x="3838166" y="3201"/>
                </a:lnTo>
                <a:lnTo>
                  <a:pt x="3838166" y="163192"/>
                </a:lnTo>
                <a:lnTo>
                  <a:pt x="3796589" y="163192"/>
                </a:lnTo>
                <a:close/>
                <a:moveTo>
                  <a:pt x="3296398" y="3201"/>
                </a:moveTo>
                <a:lnTo>
                  <a:pt x="3345775" y="3201"/>
                </a:lnTo>
                <a:lnTo>
                  <a:pt x="3366349" y="59507"/>
                </a:lnTo>
                <a:cubicBezTo>
                  <a:pt x="3368259" y="65615"/>
                  <a:pt x="3369869" y="71824"/>
                  <a:pt x="3371178" y="78132"/>
                </a:cubicBezTo>
                <a:cubicBezTo>
                  <a:pt x="3372488" y="84441"/>
                  <a:pt x="3373698" y="90592"/>
                  <a:pt x="3374807" y="96586"/>
                </a:cubicBezTo>
                <a:lnTo>
                  <a:pt x="3404297" y="3201"/>
                </a:lnTo>
                <a:lnTo>
                  <a:pt x="3435615" y="3201"/>
                </a:lnTo>
                <a:lnTo>
                  <a:pt x="3466019" y="96586"/>
                </a:lnTo>
                <a:cubicBezTo>
                  <a:pt x="3467162" y="90516"/>
                  <a:pt x="3468476" y="84288"/>
                  <a:pt x="3469962" y="77903"/>
                </a:cubicBezTo>
                <a:cubicBezTo>
                  <a:pt x="3471448" y="71518"/>
                  <a:pt x="3473106" y="65005"/>
                  <a:pt x="3474934" y="58362"/>
                </a:cubicBezTo>
                <a:lnTo>
                  <a:pt x="3494137" y="3201"/>
                </a:lnTo>
                <a:lnTo>
                  <a:pt x="3543514" y="3201"/>
                </a:lnTo>
                <a:lnTo>
                  <a:pt x="3485221" y="163192"/>
                </a:lnTo>
                <a:lnTo>
                  <a:pt x="3448417" y="163192"/>
                </a:lnTo>
                <a:lnTo>
                  <a:pt x="3420070" y="86515"/>
                </a:lnTo>
                <a:lnTo>
                  <a:pt x="3392638" y="163192"/>
                </a:lnTo>
                <a:lnTo>
                  <a:pt x="3356062" y="163192"/>
                </a:lnTo>
                <a:close/>
                <a:moveTo>
                  <a:pt x="2986964" y="3201"/>
                </a:moveTo>
                <a:lnTo>
                  <a:pt x="3029455" y="3201"/>
                </a:lnTo>
                <a:lnTo>
                  <a:pt x="3029455" y="62397"/>
                </a:lnTo>
                <a:cubicBezTo>
                  <a:pt x="3033373" y="57290"/>
                  <a:pt x="3037721" y="53569"/>
                  <a:pt x="3042496" y="51233"/>
                </a:cubicBezTo>
                <a:cubicBezTo>
                  <a:pt x="3047273" y="48896"/>
                  <a:pt x="3052993" y="47744"/>
                  <a:pt x="3059656" y="47778"/>
                </a:cubicBezTo>
                <a:cubicBezTo>
                  <a:pt x="3067397" y="47727"/>
                  <a:pt x="3074612" y="49478"/>
                  <a:pt x="3081302" y="53032"/>
                </a:cubicBezTo>
                <a:cubicBezTo>
                  <a:pt x="3087992" y="56585"/>
                  <a:pt x="3093413" y="62246"/>
                  <a:pt x="3097565" y="70014"/>
                </a:cubicBezTo>
                <a:cubicBezTo>
                  <a:pt x="3101717" y="77782"/>
                  <a:pt x="3103854" y="87963"/>
                  <a:pt x="3103978" y="100556"/>
                </a:cubicBezTo>
                <a:lnTo>
                  <a:pt x="3103978" y="163192"/>
                </a:lnTo>
                <a:lnTo>
                  <a:pt x="3062173" y="163192"/>
                </a:lnTo>
                <a:lnTo>
                  <a:pt x="3062173" y="100784"/>
                </a:lnTo>
                <a:cubicBezTo>
                  <a:pt x="3061864" y="94488"/>
                  <a:pt x="3060310" y="90107"/>
                  <a:pt x="3057511" y="87640"/>
                </a:cubicBezTo>
                <a:cubicBezTo>
                  <a:pt x="3054713" y="85173"/>
                  <a:pt x="3051157" y="83992"/>
                  <a:pt x="3046844" y="84096"/>
                </a:cubicBezTo>
                <a:cubicBezTo>
                  <a:pt x="3042521" y="84077"/>
                  <a:pt x="3038583" y="85658"/>
                  <a:pt x="3035032" y="88840"/>
                </a:cubicBezTo>
                <a:cubicBezTo>
                  <a:pt x="3031481" y="92021"/>
                  <a:pt x="3029545" y="96917"/>
                  <a:pt x="3029226" y="103527"/>
                </a:cubicBezTo>
                <a:lnTo>
                  <a:pt x="3029226" y="163192"/>
                </a:lnTo>
                <a:lnTo>
                  <a:pt x="2986964" y="163192"/>
                </a:lnTo>
                <a:close/>
                <a:moveTo>
                  <a:pt x="2291639" y="3201"/>
                </a:moveTo>
                <a:lnTo>
                  <a:pt x="2333216" y="3201"/>
                </a:lnTo>
                <a:lnTo>
                  <a:pt x="2333216" y="163192"/>
                </a:lnTo>
                <a:lnTo>
                  <a:pt x="2291639" y="163192"/>
                </a:lnTo>
                <a:close/>
                <a:moveTo>
                  <a:pt x="1914525" y="3201"/>
                </a:moveTo>
                <a:lnTo>
                  <a:pt x="1996355" y="3201"/>
                </a:lnTo>
                <a:cubicBezTo>
                  <a:pt x="2007147" y="3186"/>
                  <a:pt x="2016904" y="4788"/>
                  <a:pt x="2025628" y="8006"/>
                </a:cubicBezTo>
                <a:cubicBezTo>
                  <a:pt x="2034352" y="11225"/>
                  <a:pt x="2041297" y="16144"/>
                  <a:pt x="2046465" y="22765"/>
                </a:cubicBezTo>
                <a:cubicBezTo>
                  <a:pt x="2051633" y="29386"/>
                  <a:pt x="2054279" y="37793"/>
                  <a:pt x="2054403" y="47987"/>
                </a:cubicBezTo>
                <a:cubicBezTo>
                  <a:pt x="2054541" y="54190"/>
                  <a:pt x="2053351" y="60089"/>
                  <a:pt x="2050833" y="65686"/>
                </a:cubicBezTo>
                <a:cubicBezTo>
                  <a:pt x="2048315" y="71282"/>
                  <a:pt x="2043641" y="75747"/>
                  <a:pt x="2036812" y="79083"/>
                </a:cubicBezTo>
                <a:cubicBezTo>
                  <a:pt x="2044231" y="83232"/>
                  <a:pt x="2049781" y="88640"/>
                  <a:pt x="2053460" y="95307"/>
                </a:cubicBezTo>
                <a:cubicBezTo>
                  <a:pt x="2057139" y="101973"/>
                  <a:pt x="2058976" y="108987"/>
                  <a:pt x="2058972" y="116347"/>
                </a:cubicBezTo>
                <a:cubicBezTo>
                  <a:pt x="2058749" y="128217"/>
                  <a:pt x="2055564" y="137564"/>
                  <a:pt x="2049418" y="144388"/>
                </a:cubicBezTo>
                <a:cubicBezTo>
                  <a:pt x="2043272" y="151213"/>
                  <a:pt x="2035500" y="156056"/>
                  <a:pt x="2026102" y="158919"/>
                </a:cubicBezTo>
                <a:cubicBezTo>
                  <a:pt x="2016705" y="161782"/>
                  <a:pt x="2007017" y="163206"/>
                  <a:pt x="1997041" y="163192"/>
                </a:cubicBezTo>
                <a:lnTo>
                  <a:pt x="1914525" y="163192"/>
                </a:lnTo>
                <a:close/>
                <a:moveTo>
                  <a:pt x="1724177" y="3201"/>
                </a:moveTo>
                <a:lnTo>
                  <a:pt x="1766211" y="3201"/>
                </a:lnTo>
                <a:lnTo>
                  <a:pt x="1766211" y="163194"/>
                </a:lnTo>
                <a:lnTo>
                  <a:pt x="1728747" y="163194"/>
                </a:lnTo>
                <a:lnTo>
                  <a:pt x="1726919" y="151088"/>
                </a:lnTo>
                <a:cubicBezTo>
                  <a:pt x="1721950" y="156518"/>
                  <a:pt x="1716108" y="160334"/>
                  <a:pt x="1709394" y="162537"/>
                </a:cubicBezTo>
                <a:cubicBezTo>
                  <a:pt x="1702680" y="164741"/>
                  <a:pt x="1696094" y="165645"/>
                  <a:pt x="1689636" y="165249"/>
                </a:cubicBezTo>
                <a:cubicBezTo>
                  <a:pt x="1672987" y="164141"/>
                  <a:pt x="1660238" y="158591"/>
                  <a:pt x="1651390" y="148600"/>
                </a:cubicBezTo>
                <a:cubicBezTo>
                  <a:pt x="1642541" y="138608"/>
                  <a:pt x="1638076" y="124655"/>
                  <a:pt x="1637995" y="106742"/>
                </a:cubicBezTo>
                <a:cubicBezTo>
                  <a:pt x="1638223" y="89181"/>
                  <a:pt x="1643250" y="75038"/>
                  <a:pt x="1653075" y="64313"/>
                </a:cubicBezTo>
                <a:cubicBezTo>
                  <a:pt x="1662900" y="53588"/>
                  <a:pt x="1676154" y="48077"/>
                  <a:pt x="1692839" y="47778"/>
                </a:cubicBezTo>
                <a:cubicBezTo>
                  <a:pt x="1700063" y="47811"/>
                  <a:pt x="1706316" y="48886"/>
                  <a:pt x="1711596" y="51004"/>
                </a:cubicBezTo>
                <a:cubicBezTo>
                  <a:pt x="1716876" y="53121"/>
                  <a:pt x="1721070" y="56081"/>
                  <a:pt x="1724177" y="59883"/>
                </a:cubicBezTo>
                <a:close/>
                <a:moveTo>
                  <a:pt x="952500" y="3201"/>
                </a:moveTo>
                <a:lnTo>
                  <a:pt x="999793" y="3201"/>
                </a:lnTo>
                <a:lnTo>
                  <a:pt x="1041868" y="57370"/>
                </a:lnTo>
                <a:lnTo>
                  <a:pt x="1083944" y="3201"/>
                </a:lnTo>
                <a:lnTo>
                  <a:pt x="1131008" y="3201"/>
                </a:lnTo>
                <a:lnTo>
                  <a:pt x="1131008" y="163192"/>
                </a:lnTo>
                <a:lnTo>
                  <a:pt x="1086231" y="163192"/>
                </a:lnTo>
                <a:lnTo>
                  <a:pt x="1086231" y="67883"/>
                </a:lnTo>
                <a:lnTo>
                  <a:pt x="1045299" y="116338"/>
                </a:lnTo>
                <a:lnTo>
                  <a:pt x="1037295" y="116338"/>
                </a:lnTo>
                <a:lnTo>
                  <a:pt x="997277" y="68112"/>
                </a:lnTo>
                <a:lnTo>
                  <a:pt x="997277" y="163192"/>
                </a:lnTo>
                <a:lnTo>
                  <a:pt x="952500" y="163192"/>
                </a:lnTo>
                <a:close/>
                <a:moveTo>
                  <a:pt x="438302" y="3201"/>
                </a:moveTo>
                <a:lnTo>
                  <a:pt x="480336" y="3201"/>
                </a:lnTo>
                <a:lnTo>
                  <a:pt x="480336" y="163194"/>
                </a:lnTo>
                <a:lnTo>
                  <a:pt x="442872" y="163194"/>
                </a:lnTo>
                <a:lnTo>
                  <a:pt x="441044" y="151088"/>
                </a:lnTo>
                <a:cubicBezTo>
                  <a:pt x="436075" y="156518"/>
                  <a:pt x="430233" y="160334"/>
                  <a:pt x="423519" y="162537"/>
                </a:cubicBezTo>
                <a:cubicBezTo>
                  <a:pt x="416805" y="164741"/>
                  <a:pt x="410219" y="165645"/>
                  <a:pt x="403761" y="165249"/>
                </a:cubicBezTo>
                <a:cubicBezTo>
                  <a:pt x="387112" y="164141"/>
                  <a:pt x="374363" y="158591"/>
                  <a:pt x="365514" y="148600"/>
                </a:cubicBezTo>
                <a:cubicBezTo>
                  <a:pt x="356666" y="138608"/>
                  <a:pt x="352201" y="124655"/>
                  <a:pt x="352120" y="106742"/>
                </a:cubicBezTo>
                <a:cubicBezTo>
                  <a:pt x="352348" y="89181"/>
                  <a:pt x="357375" y="75038"/>
                  <a:pt x="367200" y="64313"/>
                </a:cubicBezTo>
                <a:cubicBezTo>
                  <a:pt x="377025" y="53588"/>
                  <a:pt x="390279" y="48077"/>
                  <a:pt x="406964" y="47778"/>
                </a:cubicBezTo>
                <a:cubicBezTo>
                  <a:pt x="414188" y="47811"/>
                  <a:pt x="420441" y="48886"/>
                  <a:pt x="425721" y="51004"/>
                </a:cubicBezTo>
                <a:cubicBezTo>
                  <a:pt x="431001" y="53121"/>
                  <a:pt x="435195" y="56081"/>
                  <a:pt x="438302" y="59883"/>
                </a:cubicBezTo>
                <a:close/>
                <a:moveTo>
                  <a:pt x="0" y="3201"/>
                </a:moveTo>
                <a:lnTo>
                  <a:pt x="47292" y="3201"/>
                </a:lnTo>
                <a:lnTo>
                  <a:pt x="89368" y="57370"/>
                </a:lnTo>
                <a:lnTo>
                  <a:pt x="131444" y="3201"/>
                </a:lnTo>
                <a:lnTo>
                  <a:pt x="178508" y="3201"/>
                </a:lnTo>
                <a:lnTo>
                  <a:pt x="178508" y="163192"/>
                </a:lnTo>
                <a:lnTo>
                  <a:pt x="133731" y="163192"/>
                </a:lnTo>
                <a:lnTo>
                  <a:pt x="133731" y="67883"/>
                </a:lnTo>
                <a:lnTo>
                  <a:pt x="92798" y="116338"/>
                </a:lnTo>
                <a:lnTo>
                  <a:pt x="84795" y="116338"/>
                </a:lnTo>
                <a:lnTo>
                  <a:pt x="44777" y="68112"/>
                </a:lnTo>
                <a:lnTo>
                  <a:pt x="44777" y="163192"/>
                </a:lnTo>
                <a:lnTo>
                  <a:pt x="0" y="163192"/>
                </a:lnTo>
                <a:close/>
                <a:moveTo>
                  <a:pt x="2560825" y="686"/>
                </a:moveTo>
                <a:cubicBezTo>
                  <a:pt x="2567416" y="686"/>
                  <a:pt x="2573665" y="1714"/>
                  <a:pt x="2579570" y="3769"/>
                </a:cubicBezTo>
                <a:cubicBezTo>
                  <a:pt x="2585475" y="5825"/>
                  <a:pt x="2590581" y="8908"/>
                  <a:pt x="2594886" y="13019"/>
                </a:cubicBezTo>
                <a:lnTo>
                  <a:pt x="2582085" y="38385"/>
                </a:lnTo>
                <a:cubicBezTo>
                  <a:pt x="2579789" y="36453"/>
                  <a:pt x="2577351" y="35051"/>
                  <a:pt x="2574769" y="34178"/>
                </a:cubicBezTo>
                <a:cubicBezTo>
                  <a:pt x="2572188" y="33305"/>
                  <a:pt x="2569521" y="32876"/>
                  <a:pt x="2566768" y="32890"/>
                </a:cubicBezTo>
                <a:cubicBezTo>
                  <a:pt x="2563344" y="32857"/>
                  <a:pt x="2560420" y="33954"/>
                  <a:pt x="2557996" y="36181"/>
                </a:cubicBezTo>
                <a:cubicBezTo>
                  <a:pt x="2555572" y="38408"/>
                  <a:pt x="2554305" y="41966"/>
                  <a:pt x="2554195" y="46855"/>
                </a:cubicBezTo>
                <a:lnTo>
                  <a:pt x="2554195" y="52350"/>
                </a:lnTo>
                <a:lnTo>
                  <a:pt x="2583456" y="52350"/>
                </a:lnTo>
                <a:lnTo>
                  <a:pt x="2583456" y="84782"/>
                </a:lnTo>
                <a:lnTo>
                  <a:pt x="2554195" y="84782"/>
                </a:lnTo>
                <a:lnTo>
                  <a:pt x="2554195" y="163192"/>
                </a:lnTo>
                <a:lnTo>
                  <a:pt x="2512162" y="163192"/>
                </a:lnTo>
                <a:lnTo>
                  <a:pt x="2512162" y="84782"/>
                </a:lnTo>
                <a:lnTo>
                  <a:pt x="2492959" y="84782"/>
                </a:lnTo>
                <a:lnTo>
                  <a:pt x="2492959" y="52350"/>
                </a:lnTo>
                <a:lnTo>
                  <a:pt x="2512162" y="52350"/>
                </a:lnTo>
                <a:lnTo>
                  <a:pt x="2512162" y="46855"/>
                </a:lnTo>
                <a:cubicBezTo>
                  <a:pt x="2512331" y="35849"/>
                  <a:pt x="2514810" y="26948"/>
                  <a:pt x="2519599" y="20152"/>
                </a:cubicBezTo>
                <a:cubicBezTo>
                  <a:pt x="2524388" y="13356"/>
                  <a:pt x="2530472" y="8402"/>
                  <a:pt x="2537850" y="5289"/>
                </a:cubicBezTo>
                <a:cubicBezTo>
                  <a:pt x="2545229" y="2176"/>
                  <a:pt x="2552887" y="642"/>
                  <a:pt x="2560825" y="686"/>
                </a:cubicBezTo>
                <a:close/>
                <a:moveTo>
                  <a:pt x="2246209" y="0"/>
                </a:moveTo>
                <a:cubicBezTo>
                  <a:pt x="2252287" y="0"/>
                  <a:pt x="2257666" y="1771"/>
                  <a:pt x="2262344" y="5311"/>
                </a:cubicBezTo>
                <a:cubicBezTo>
                  <a:pt x="2267023" y="8852"/>
                  <a:pt x="2269489" y="14164"/>
                  <a:pt x="2269741" y="21245"/>
                </a:cubicBezTo>
                <a:cubicBezTo>
                  <a:pt x="2269489" y="28218"/>
                  <a:pt x="2267023" y="33463"/>
                  <a:pt x="2262344" y="36980"/>
                </a:cubicBezTo>
                <a:cubicBezTo>
                  <a:pt x="2257666" y="40497"/>
                  <a:pt x="2252287" y="42258"/>
                  <a:pt x="2246209" y="42263"/>
                </a:cubicBezTo>
                <a:cubicBezTo>
                  <a:pt x="2240022" y="42258"/>
                  <a:pt x="2234577" y="40497"/>
                  <a:pt x="2229874" y="36980"/>
                </a:cubicBezTo>
                <a:cubicBezTo>
                  <a:pt x="2225172" y="33463"/>
                  <a:pt x="2222697" y="28218"/>
                  <a:pt x="2222449" y="21245"/>
                </a:cubicBezTo>
                <a:cubicBezTo>
                  <a:pt x="2222697" y="14164"/>
                  <a:pt x="2225172" y="8852"/>
                  <a:pt x="2229874" y="5311"/>
                </a:cubicBezTo>
                <a:cubicBezTo>
                  <a:pt x="2234577" y="1771"/>
                  <a:pt x="2240022" y="0"/>
                  <a:pt x="2246209" y="0"/>
                </a:cubicBezTo>
                <a:close/>
                <a:moveTo>
                  <a:pt x="712684" y="0"/>
                </a:moveTo>
                <a:cubicBezTo>
                  <a:pt x="718762" y="0"/>
                  <a:pt x="724141" y="1771"/>
                  <a:pt x="728819" y="5311"/>
                </a:cubicBezTo>
                <a:cubicBezTo>
                  <a:pt x="733498" y="8852"/>
                  <a:pt x="735964" y="14164"/>
                  <a:pt x="736216" y="21245"/>
                </a:cubicBezTo>
                <a:cubicBezTo>
                  <a:pt x="735964" y="28218"/>
                  <a:pt x="733498" y="33463"/>
                  <a:pt x="728819" y="36980"/>
                </a:cubicBezTo>
                <a:cubicBezTo>
                  <a:pt x="724141" y="40497"/>
                  <a:pt x="718762" y="42258"/>
                  <a:pt x="712684" y="42263"/>
                </a:cubicBezTo>
                <a:cubicBezTo>
                  <a:pt x="706497" y="42258"/>
                  <a:pt x="701052" y="40497"/>
                  <a:pt x="696349" y="36980"/>
                </a:cubicBezTo>
                <a:cubicBezTo>
                  <a:pt x="691647" y="33463"/>
                  <a:pt x="689172" y="28218"/>
                  <a:pt x="688924" y="21245"/>
                </a:cubicBezTo>
                <a:cubicBezTo>
                  <a:pt x="689172" y="14164"/>
                  <a:pt x="691647" y="8852"/>
                  <a:pt x="696349" y="5311"/>
                </a:cubicBezTo>
                <a:cubicBezTo>
                  <a:pt x="701052" y="1771"/>
                  <a:pt x="706497" y="0"/>
                  <a:pt x="7126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843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F7A2-95E9-4030-93C1-BF6A61170400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0277"/>
            <a:ext cx="6270522" cy="5627464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3" y="884903"/>
            <a:ext cx="4527822" cy="13727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3409677-E89F-45D7-BFA1-0D2370618E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1478" y="756137"/>
            <a:ext cx="6270522" cy="5621603"/>
          </a:xfrm>
          <a:custGeom>
            <a:avLst/>
            <a:gdLst>
              <a:gd name="connsiteX0" fmla="*/ 0 w 6200633"/>
              <a:gd name="connsiteY0" fmla="*/ 0 h 5620290"/>
              <a:gd name="connsiteX1" fmla="*/ 6200633 w 6200633"/>
              <a:gd name="connsiteY1" fmla="*/ 0 h 5620290"/>
              <a:gd name="connsiteX2" fmla="*/ 6200633 w 6200633"/>
              <a:gd name="connsiteY2" fmla="*/ 5229765 h 5620290"/>
              <a:gd name="connsiteX3" fmla="*/ 5619163 w 6200633"/>
              <a:gd name="connsiteY3" fmla="*/ 5245164 h 5620290"/>
              <a:gd name="connsiteX4" fmla="*/ 2057259 w 6200633"/>
              <a:gd name="connsiteY4" fmla="*/ 5619655 h 5620290"/>
              <a:gd name="connsiteX5" fmla="*/ 2054084 w 6200633"/>
              <a:gd name="connsiteY5" fmla="*/ 5620290 h 5620290"/>
              <a:gd name="connsiteX6" fmla="*/ 1052054 w 6200633"/>
              <a:gd name="connsiteY6" fmla="*/ 5416455 h 5620290"/>
              <a:gd name="connsiteX7" fmla="*/ 470961 w 6200633"/>
              <a:gd name="connsiteY7" fmla="*/ 5301621 h 5620290"/>
              <a:gd name="connsiteX8" fmla="*/ 0 w 6200633"/>
              <a:gd name="connsiteY8" fmla="*/ 5215525 h 5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633" h="5620290">
                <a:moveTo>
                  <a:pt x="0" y="0"/>
                </a:moveTo>
                <a:lnTo>
                  <a:pt x="6200633" y="0"/>
                </a:lnTo>
                <a:lnTo>
                  <a:pt x="6200633" y="5229765"/>
                </a:lnTo>
                <a:lnTo>
                  <a:pt x="5619163" y="5245164"/>
                </a:lnTo>
                <a:cubicBezTo>
                  <a:pt x="4271425" y="5294962"/>
                  <a:pt x="2999043" y="5439077"/>
                  <a:pt x="2057259" y="5619655"/>
                </a:cubicBezTo>
                <a:cubicBezTo>
                  <a:pt x="2055990" y="5619655"/>
                  <a:pt x="2055354" y="5620290"/>
                  <a:pt x="2054084" y="5620290"/>
                </a:cubicBezTo>
                <a:cubicBezTo>
                  <a:pt x="1727694" y="5554250"/>
                  <a:pt x="1395590" y="5485035"/>
                  <a:pt x="1052054" y="5416455"/>
                </a:cubicBezTo>
                <a:cubicBezTo>
                  <a:pt x="862189" y="5377958"/>
                  <a:pt x="668812" y="5339481"/>
                  <a:pt x="470961" y="5301621"/>
                </a:cubicBezTo>
                <a:lnTo>
                  <a:pt x="0" y="52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2389453"/>
            <a:ext cx="4527822" cy="303795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5785"/>
            <a:ext cx="7574949" cy="7193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bg1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308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85092"/>
            <a:ext cx="7574949" cy="6900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6172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3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18D-9AAE-43BB-92A4-62F22E8762B0}" type="datetime4">
              <a:rPr lang="en-US" smtClean="0"/>
              <a:t>March 16,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18344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18345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39051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9051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8962685" y="1852162"/>
            <a:ext cx="2430606" cy="15451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62686" y="3397296"/>
            <a:ext cx="2430606" cy="2109128"/>
          </a:xfrm>
          <a:solidFill>
            <a:schemeClr val="tx2"/>
          </a:solidFill>
        </p:spPr>
        <p:txBody>
          <a:bodyPr lIns="274320" tIns="274320" rIns="274320" bIns="274320"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18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102C-2720-448D-96D7-2C955FA46A86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041B-0AED-4EB4-856F-8B528B08D8FE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3">
            <a:extLst>
              <a:ext uri="{FF2B5EF4-FFF2-40B4-BE49-F238E27FC236}">
                <a16:creationId xmlns:a16="http://schemas.microsoft.com/office/drawing/2014/main" id="{D333BFD4-D106-41DF-8471-1E0507140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3456" y="1357335"/>
            <a:ext cx="10273138" cy="10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DBAC03-3F42-4F55-B070-FD8722143A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81504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76BA-DAFC-491C-A844-08E20C4404CD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E42E61C7-50F8-4DBE-8BD5-0B334A282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4257" y="5127342"/>
            <a:ext cx="3113743" cy="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7652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72" y="1825627"/>
            <a:ext cx="10107627" cy="348335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DB5-FBC2-4EF6-9304-DC0EB0FC0C92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5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52627" y="2755075"/>
            <a:ext cx="12244627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7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D1902C-C4A3-4E75-95E5-BE49FD09C7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72363" y="2755075"/>
            <a:ext cx="12264363" cy="3620572"/>
          </a:xfrm>
          <a:custGeom>
            <a:avLst/>
            <a:gdLst>
              <a:gd name="connsiteX0" fmla="*/ 0 w 12192000"/>
              <a:gd name="connsiteY0" fmla="*/ 0 h 3620572"/>
              <a:gd name="connsiteX1" fmla="*/ 12192000 w 12192000"/>
              <a:gd name="connsiteY1" fmla="*/ 0 h 3620572"/>
              <a:gd name="connsiteX2" fmla="*/ 12192000 w 12192000"/>
              <a:gd name="connsiteY2" fmla="*/ 3230047 h 3620572"/>
              <a:gd name="connsiteX3" fmla="*/ 8048625 w 12192000"/>
              <a:gd name="connsiteY3" fmla="*/ 3619937 h 3620572"/>
              <a:gd name="connsiteX4" fmla="*/ 8045450 w 12192000"/>
              <a:gd name="connsiteY4" fmla="*/ 3620572 h 3620572"/>
              <a:gd name="connsiteX5" fmla="*/ 7043420 w 12192000"/>
              <a:gd name="connsiteY5" fmla="*/ 3416737 h 3620572"/>
              <a:gd name="connsiteX6" fmla="*/ 1320165 w 12192000"/>
              <a:gd name="connsiteY6" fmla="*/ 2802057 h 3620572"/>
              <a:gd name="connsiteX7" fmla="*/ 0 w 12192000"/>
              <a:gd name="connsiteY7" fmla="*/ 2817297 h 36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20572">
                <a:moveTo>
                  <a:pt x="0" y="0"/>
                </a:moveTo>
                <a:lnTo>
                  <a:pt x="12192000" y="0"/>
                </a:lnTo>
                <a:lnTo>
                  <a:pt x="12192000" y="3230047"/>
                </a:lnTo>
                <a:cubicBezTo>
                  <a:pt x="10633075" y="3254812"/>
                  <a:pt x="9124950" y="3413562"/>
                  <a:pt x="8048625" y="3619937"/>
                </a:cubicBezTo>
                <a:cubicBezTo>
                  <a:pt x="8047356" y="3619937"/>
                  <a:pt x="8046720" y="3620572"/>
                  <a:pt x="8045450" y="3620572"/>
                </a:cubicBezTo>
                <a:cubicBezTo>
                  <a:pt x="7719060" y="3554532"/>
                  <a:pt x="7386956" y="3485317"/>
                  <a:pt x="7043420" y="3416737"/>
                </a:cubicBezTo>
                <a:cubicBezTo>
                  <a:pt x="5524500" y="3108762"/>
                  <a:pt x="3780790" y="2802057"/>
                  <a:pt x="1320165" y="2802057"/>
                </a:cubicBezTo>
                <a:cubicBezTo>
                  <a:pt x="1009015" y="2802057"/>
                  <a:pt x="335280" y="2807137"/>
                  <a:pt x="0" y="2817297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72" y="851823"/>
            <a:ext cx="10107627" cy="9470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172" y="1887793"/>
            <a:ext cx="10107627" cy="803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120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6391"/>
            <a:ext cx="10515600" cy="27885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46115"/>
            <a:ext cx="10515600" cy="11329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DA4E-6FB0-4B7E-ABD3-146D58F402F4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9DAE73-C613-4B71-A6E8-5C419BC2094C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001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aphic 26">
            <a:extLst>
              <a:ext uri="{FF2B5EF4-FFF2-40B4-BE49-F238E27FC236}">
                <a16:creationId xmlns:a16="http://schemas.microsoft.com/office/drawing/2014/main" id="{FE8AF898-A2E8-42B8-8374-805B019D3510}"/>
              </a:ext>
            </a:extLst>
          </p:cNvPr>
          <p:cNvGrpSpPr/>
          <p:nvPr/>
        </p:nvGrpSpPr>
        <p:grpSpPr>
          <a:xfrm>
            <a:off x="0" y="5561403"/>
            <a:ext cx="12201570" cy="2120029"/>
            <a:chOff x="-6350" y="5555534"/>
            <a:chExt cx="12235815" cy="2125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9F9047-5D68-4910-BD72-83BDD19A808A}"/>
                </a:ext>
              </a:extLst>
            </p:cNvPr>
            <p:cNvSpPr/>
            <p:nvPr/>
          </p:nvSpPr>
          <p:spPr>
            <a:xfrm>
              <a:off x="-5714" y="5555534"/>
              <a:ext cx="8051799" cy="996950"/>
            </a:xfrm>
            <a:custGeom>
              <a:avLst/>
              <a:gdLst>
                <a:gd name="connsiteX0" fmla="*/ 7258685 w 8051799"/>
                <a:gd name="connsiteY0" fmla="*/ 996950 h 996950"/>
                <a:gd name="connsiteX1" fmla="*/ 6358890 w 8051799"/>
                <a:gd name="connsiteY1" fmla="*/ 853440 h 996950"/>
                <a:gd name="connsiteX2" fmla="*/ 5074285 w 8051799"/>
                <a:gd name="connsiteY2" fmla="*/ 649605 h 996950"/>
                <a:gd name="connsiteX3" fmla="*/ 1233805 w 8051799"/>
                <a:gd name="connsiteY3" fmla="*/ 432435 h 996950"/>
                <a:gd name="connsiteX4" fmla="*/ 6350 w 8051799"/>
                <a:gd name="connsiteY4" fmla="*/ 448945 h 996950"/>
                <a:gd name="connsiteX5" fmla="*/ 0 w 8051799"/>
                <a:gd name="connsiteY5" fmla="*/ 448945 h 996950"/>
                <a:gd name="connsiteX6" fmla="*/ 0 w 8051799"/>
                <a:gd name="connsiteY6" fmla="*/ 13970 h 996950"/>
                <a:gd name="connsiteX7" fmla="*/ 6350 w 8051799"/>
                <a:gd name="connsiteY7" fmla="*/ 13970 h 996950"/>
                <a:gd name="connsiteX8" fmla="*/ 1037590 w 8051799"/>
                <a:gd name="connsiteY8" fmla="*/ 0 h 996950"/>
                <a:gd name="connsiteX9" fmla="*/ 4986020 w 8051799"/>
                <a:gd name="connsiteY9" fmla="*/ 248285 h 996950"/>
                <a:gd name="connsiteX10" fmla="*/ 7384415 w 8051799"/>
                <a:gd name="connsiteY10" fmla="*/ 685165 h 996950"/>
                <a:gd name="connsiteX11" fmla="*/ 8051800 w 8051799"/>
                <a:gd name="connsiteY11" fmla="*/ 812800 h 996950"/>
                <a:gd name="connsiteX12" fmla="*/ 8051800 w 8051799"/>
                <a:gd name="connsiteY12" fmla="*/ 825500 h 996950"/>
                <a:gd name="connsiteX13" fmla="*/ 7540625 w 8051799"/>
                <a:gd name="connsiteY13" fmla="*/ 931545 h 996950"/>
                <a:gd name="connsiteX14" fmla="*/ 7261860 w 8051799"/>
                <a:gd name="connsiteY14" fmla="*/ 996315 h 996950"/>
                <a:gd name="connsiteX15" fmla="*/ 7260590 w 8051799"/>
                <a:gd name="connsiteY15" fmla="*/ 996315 h 996950"/>
                <a:gd name="connsiteX16" fmla="*/ 7258685 w 8051799"/>
                <a:gd name="connsiteY16" fmla="*/ 99695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1799" h="996950">
                  <a:moveTo>
                    <a:pt x="7258685" y="996950"/>
                  </a:moveTo>
                  <a:cubicBezTo>
                    <a:pt x="6962140" y="949960"/>
                    <a:pt x="6655435" y="901065"/>
                    <a:pt x="6358890" y="853440"/>
                  </a:cubicBezTo>
                  <a:cubicBezTo>
                    <a:pt x="5933440" y="785495"/>
                    <a:pt x="5494020" y="714375"/>
                    <a:pt x="5074285" y="649605"/>
                  </a:cubicBezTo>
                  <a:cubicBezTo>
                    <a:pt x="3912870" y="469900"/>
                    <a:pt x="2345055" y="432435"/>
                    <a:pt x="1233805" y="432435"/>
                  </a:cubicBezTo>
                  <a:cubicBezTo>
                    <a:pt x="515620" y="432435"/>
                    <a:pt x="11430" y="448310"/>
                    <a:pt x="6350" y="448945"/>
                  </a:cubicBezTo>
                  <a:lnTo>
                    <a:pt x="0" y="448945"/>
                  </a:lnTo>
                  <a:lnTo>
                    <a:pt x="0" y="13970"/>
                  </a:lnTo>
                  <a:lnTo>
                    <a:pt x="6350" y="13970"/>
                  </a:lnTo>
                  <a:cubicBezTo>
                    <a:pt x="10160" y="13970"/>
                    <a:pt x="423545" y="0"/>
                    <a:pt x="1037590" y="0"/>
                  </a:cubicBezTo>
                  <a:cubicBezTo>
                    <a:pt x="2138045" y="0"/>
                    <a:pt x="3716655" y="43180"/>
                    <a:pt x="4986020" y="248285"/>
                  </a:cubicBezTo>
                  <a:cubicBezTo>
                    <a:pt x="5757545" y="372745"/>
                    <a:pt x="6584315" y="531495"/>
                    <a:pt x="7384415" y="685165"/>
                  </a:cubicBezTo>
                  <a:cubicBezTo>
                    <a:pt x="7615555" y="729615"/>
                    <a:pt x="7833996" y="771525"/>
                    <a:pt x="8051800" y="812800"/>
                  </a:cubicBezTo>
                  <a:lnTo>
                    <a:pt x="8051800" y="825500"/>
                  </a:lnTo>
                  <a:cubicBezTo>
                    <a:pt x="7874000" y="859155"/>
                    <a:pt x="7701915" y="894715"/>
                    <a:pt x="7540625" y="931545"/>
                  </a:cubicBezTo>
                  <a:cubicBezTo>
                    <a:pt x="7450455" y="952500"/>
                    <a:pt x="7356475" y="974090"/>
                    <a:pt x="7261860" y="996315"/>
                  </a:cubicBezTo>
                  <a:lnTo>
                    <a:pt x="7260590" y="996315"/>
                  </a:lnTo>
                  <a:lnTo>
                    <a:pt x="7258685" y="99695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FEDE5-50B1-49CD-A564-26B86F443D91}"/>
                </a:ext>
              </a:extLst>
            </p:cNvPr>
            <p:cNvSpPr/>
            <p:nvPr/>
          </p:nvSpPr>
          <p:spPr>
            <a:xfrm>
              <a:off x="0" y="5561589"/>
              <a:ext cx="8045450" cy="984545"/>
            </a:xfrm>
            <a:custGeom>
              <a:avLst/>
              <a:gdLst>
                <a:gd name="connsiteX0" fmla="*/ 5069840 w 8045450"/>
                <a:gd name="connsiteY0" fmla="*/ 637200 h 984545"/>
                <a:gd name="connsiteX1" fmla="*/ 7254240 w 8045450"/>
                <a:gd name="connsiteY1" fmla="*/ 984545 h 984545"/>
                <a:gd name="connsiteX2" fmla="*/ 7533640 w 8045450"/>
                <a:gd name="connsiteY2" fmla="*/ 919775 h 984545"/>
                <a:gd name="connsiteX3" fmla="*/ 8045450 w 8045450"/>
                <a:gd name="connsiteY3" fmla="*/ 813731 h 984545"/>
                <a:gd name="connsiteX4" fmla="*/ 4979035 w 8045450"/>
                <a:gd name="connsiteY4" fmla="*/ 248581 h 984545"/>
                <a:gd name="connsiteX5" fmla="*/ 0 w 8045450"/>
                <a:gd name="connsiteY5" fmla="*/ 14265 h 984545"/>
                <a:gd name="connsiteX6" fmla="*/ 0 w 8045450"/>
                <a:gd name="connsiteY6" fmla="*/ 436540 h 984545"/>
                <a:gd name="connsiteX7" fmla="*/ 5069840 w 8045450"/>
                <a:gd name="connsiteY7" fmla="*/ 637200 h 98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5450" h="984545">
                  <a:moveTo>
                    <a:pt x="5069840" y="637200"/>
                  </a:moveTo>
                  <a:cubicBezTo>
                    <a:pt x="5782310" y="747690"/>
                    <a:pt x="6532881" y="870881"/>
                    <a:pt x="7254240" y="984545"/>
                  </a:cubicBezTo>
                  <a:cubicBezTo>
                    <a:pt x="7347585" y="962320"/>
                    <a:pt x="7440931" y="940731"/>
                    <a:pt x="7533640" y="919775"/>
                  </a:cubicBezTo>
                  <a:cubicBezTo>
                    <a:pt x="7700645" y="881675"/>
                    <a:pt x="7872095" y="846115"/>
                    <a:pt x="8045450" y="813731"/>
                  </a:cubicBezTo>
                  <a:cubicBezTo>
                    <a:pt x="7063106" y="627675"/>
                    <a:pt x="5971540" y="409236"/>
                    <a:pt x="4979035" y="248581"/>
                  </a:cubicBezTo>
                  <a:cubicBezTo>
                    <a:pt x="2909570" y="-86700"/>
                    <a:pt x="0" y="14265"/>
                    <a:pt x="0" y="14265"/>
                  </a:cubicBezTo>
                  <a:lnTo>
                    <a:pt x="0" y="436540"/>
                  </a:lnTo>
                  <a:cubicBezTo>
                    <a:pt x="0" y="435906"/>
                    <a:pt x="3114675" y="334940"/>
                    <a:pt x="5069840" y="63720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4ABEDA-8E00-4225-BA1C-1C5D8BADFB28}"/>
                </a:ext>
              </a:extLst>
            </p:cNvPr>
            <p:cNvSpPr/>
            <p:nvPr/>
          </p:nvSpPr>
          <p:spPr>
            <a:xfrm>
              <a:off x="12221209" y="6784895"/>
              <a:ext cx="1270" cy="113029"/>
            </a:xfrm>
            <a:custGeom>
              <a:avLst/>
              <a:gdLst>
                <a:gd name="connsiteX0" fmla="*/ 0 w 1270"/>
                <a:gd name="connsiteY0" fmla="*/ 0 h 113029"/>
                <a:gd name="connsiteX1" fmla="*/ 0 w 1270"/>
                <a:gd name="connsiteY1" fmla="*/ 113030 h 113029"/>
                <a:gd name="connsiteX2" fmla="*/ 1270 w 1270"/>
                <a:gd name="connsiteY2" fmla="*/ 113030 h 113029"/>
                <a:gd name="connsiteX3" fmla="*/ 1270 w 1270"/>
                <a:gd name="connsiteY3" fmla="*/ 0 h 113029"/>
                <a:gd name="connsiteX4" fmla="*/ 0 w 1270"/>
                <a:gd name="connsiteY4" fmla="*/ 0 h 1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13029">
                  <a:moveTo>
                    <a:pt x="0" y="0"/>
                  </a:moveTo>
                  <a:lnTo>
                    <a:pt x="0" y="113030"/>
                  </a:lnTo>
                  <a:cubicBezTo>
                    <a:pt x="635" y="113030"/>
                    <a:pt x="1270" y="113030"/>
                    <a:pt x="1270" y="113030"/>
                  </a:cubicBez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0BBF77-9936-449D-A856-C49815690193}"/>
                </a:ext>
              </a:extLst>
            </p:cNvPr>
            <p:cNvSpPr/>
            <p:nvPr/>
          </p:nvSpPr>
          <p:spPr>
            <a:xfrm>
              <a:off x="-6350" y="5975270"/>
              <a:ext cx="7261859" cy="1706244"/>
            </a:xfrm>
            <a:custGeom>
              <a:avLst/>
              <a:gdLst>
                <a:gd name="connsiteX0" fmla="*/ 0 w 7261859"/>
                <a:gd name="connsiteY0" fmla="*/ 1706245 h 1706244"/>
                <a:gd name="connsiteX1" fmla="*/ 0 w 7261859"/>
                <a:gd name="connsiteY1" fmla="*/ 16510 h 1706244"/>
                <a:gd name="connsiteX2" fmla="*/ 6350 w 7261859"/>
                <a:gd name="connsiteY2" fmla="*/ 16510 h 1706244"/>
                <a:gd name="connsiteX3" fmla="*/ 1234440 w 7261859"/>
                <a:gd name="connsiteY3" fmla="*/ 0 h 1706244"/>
                <a:gd name="connsiteX4" fmla="*/ 5076825 w 7261859"/>
                <a:gd name="connsiteY4" fmla="*/ 217170 h 1706244"/>
                <a:gd name="connsiteX5" fmla="*/ 6361430 w 7261859"/>
                <a:gd name="connsiteY5" fmla="*/ 421005 h 1706244"/>
                <a:gd name="connsiteX6" fmla="*/ 7261225 w 7261859"/>
                <a:gd name="connsiteY6" fmla="*/ 564515 h 1706244"/>
                <a:gd name="connsiteX7" fmla="*/ 7261860 w 7261859"/>
                <a:gd name="connsiteY7" fmla="*/ 577215 h 1706244"/>
                <a:gd name="connsiteX8" fmla="*/ 3096895 w 7261859"/>
                <a:gd name="connsiteY8" fmla="*/ 1706245 h 1706244"/>
                <a:gd name="connsiteX9" fmla="*/ 3096260 w 7261859"/>
                <a:gd name="connsiteY9" fmla="*/ 1706245 h 1706244"/>
                <a:gd name="connsiteX10" fmla="*/ 0 w 7261859"/>
                <a:gd name="connsiteY10" fmla="*/ 1706245 h 170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1859" h="1706244">
                  <a:moveTo>
                    <a:pt x="0" y="1706245"/>
                  </a:moveTo>
                  <a:lnTo>
                    <a:pt x="0" y="16510"/>
                  </a:lnTo>
                  <a:lnTo>
                    <a:pt x="6350" y="16510"/>
                  </a:lnTo>
                  <a:cubicBezTo>
                    <a:pt x="11430" y="16510"/>
                    <a:pt x="516255" y="0"/>
                    <a:pt x="1234440" y="0"/>
                  </a:cubicBezTo>
                  <a:cubicBezTo>
                    <a:pt x="2346325" y="0"/>
                    <a:pt x="3915410" y="37465"/>
                    <a:pt x="5076825" y="217170"/>
                  </a:cubicBezTo>
                  <a:cubicBezTo>
                    <a:pt x="5496560" y="281940"/>
                    <a:pt x="5935980" y="352425"/>
                    <a:pt x="6361430" y="421005"/>
                  </a:cubicBezTo>
                  <a:cubicBezTo>
                    <a:pt x="6657975" y="468630"/>
                    <a:pt x="6964681" y="517525"/>
                    <a:pt x="7261225" y="564515"/>
                  </a:cubicBezTo>
                  <a:lnTo>
                    <a:pt x="7261860" y="577215"/>
                  </a:lnTo>
                  <a:cubicBezTo>
                    <a:pt x="5310505" y="1038860"/>
                    <a:pt x="3119120" y="1699260"/>
                    <a:pt x="3096895" y="1706245"/>
                  </a:cubicBezTo>
                  <a:lnTo>
                    <a:pt x="3096260" y="1706245"/>
                  </a:lnTo>
                  <a:lnTo>
                    <a:pt x="0" y="1706245"/>
                  </a:ln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90087B-FB15-4B1B-8514-1F1637B8222A}"/>
                </a:ext>
              </a:extLst>
            </p:cNvPr>
            <p:cNvSpPr/>
            <p:nvPr/>
          </p:nvSpPr>
          <p:spPr>
            <a:xfrm>
              <a:off x="0" y="5981299"/>
              <a:ext cx="7254240" cy="1693864"/>
            </a:xfrm>
            <a:custGeom>
              <a:avLst/>
              <a:gdLst>
                <a:gd name="connsiteX0" fmla="*/ 5069840 w 7254240"/>
                <a:gd name="connsiteY0" fmla="*/ 217490 h 1693864"/>
                <a:gd name="connsiteX1" fmla="*/ 0 w 7254240"/>
                <a:gd name="connsiteY1" fmla="*/ 16195 h 1693864"/>
                <a:gd name="connsiteX2" fmla="*/ 0 w 7254240"/>
                <a:gd name="connsiteY2" fmla="*/ 1693865 h 1693864"/>
                <a:gd name="connsiteX3" fmla="*/ 3089275 w 7254240"/>
                <a:gd name="connsiteY3" fmla="*/ 1693865 h 1693864"/>
                <a:gd name="connsiteX4" fmla="*/ 7254240 w 7254240"/>
                <a:gd name="connsiteY4" fmla="*/ 564835 h 1693864"/>
                <a:gd name="connsiteX5" fmla="*/ 5069840 w 7254240"/>
                <a:gd name="connsiteY5" fmla="*/ 217490 h 169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4240" h="1693864">
                  <a:moveTo>
                    <a:pt x="5069840" y="217490"/>
                  </a:moveTo>
                  <a:cubicBezTo>
                    <a:pt x="3114675" y="-84770"/>
                    <a:pt x="0" y="16195"/>
                    <a:pt x="0" y="16195"/>
                  </a:cubicBezTo>
                  <a:lnTo>
                    <a:pt x="0" y="1693865"/>
                  </a:lnTo>
                  <a:lnTo>
                    <a:pt x="3089275" y="1693865"/>
                  </a:lnTo>
                  <a:cubicBezTo>
                    <a:pt x="3089275" y="1693865"/>
                    <a:pt x="5280025" y="1032195"/>
                    <a:pt x="7254240" y="564835"/>
                  </a:cubicBezTo>
                  <a:cubicBezTo>
                    <a:pt x="6532881" y="451170"/>
                    <a:pt x="5782310" y="327980"/>
                    <a:pt x="5069840" y="217490"/>
                  </a:cubicBezTo>
                  <a:close/>
                </a:path>
              </a:pathLst>
            </a:custGeom>
            <a:solidFill>
              <a:srgbClr val="1E447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4B409BE-DC71-4DDF-99F6-29537656560C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39C370-3571-4392-9F7D-490CEE85A0BD}"/>
                </a:ext>
              </a:extLst>
            </p:cNvPr>
            <p:cNvSpPr/>
            <p:nvPr/>
          </p:nvSpPr>
          <p:spPr>
            <a:xfrm>
              <a:off x="12221209" y="6897925"/>
              <a:ext cx="1270" cy="777239"/>
            </a:xfrm>
            <a:custGeom>
              <a:avLst/>
              <a:gdLst>
                <a:gd name="connsiteX0" fmla="*/ 1270 w 1270"/>
                <a:gd name="connsiteY0" fmla="*/ 777240 h 777239"/>
                <a:gd name="connsiteX1" fmla="*/ 1270 w 1270"/>
                <a:gd name="connsiteY1" fmla="*/ 0 h 777239"/>
                <a:gd name="connsiteX2" fmla="*/ 0 w 1270"/>
                <a:gd name="connsiteY2" fmla="*/ 0 h 777239"/>
                <a:gd name="connsiteX3" fmla="*/ 1270 w 1270"/>
                <a:gd name="connsiteY3" fmla="*/ 777240 h 77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777239">
                  <a:moveTo>
                    <a:pt x="1270" y="777240"/>
                  </a:moveTo>
                  <a:lnTo>
                    <a:pt x="1270" y="0"/>
                  </a:lnTo>
                  <a:cubicBezTo>
                    <a:pt x="1270" y="0"/>
                    <a:pt x="635" y="0"/>
                    <a:pt x="0" y="0"/>
                  </a:cubicBezTo>
                  <a:lnTo>
                    <a:pt x="1270" y="777240"/>
                  </a:ln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991805-F80F-4656-94EB-D8E9B06C4B8D}"/>
                </a:ext>
              </a:extLst>
            </p:cNvPr>
            <p:cNvSpPr/>
            <p:nvPr/>
          </p:nvSpPr>
          <p:spPr>
            <a:xfrm>
              <a:off x="8044180" y="5980350"/>
              <a:ext cx="4184014" cy="821689"/>
            </a:xfrm>
            <a:custGeom>
              <a:avLst/>
              <a:gdLst>
                <a:gd name="connsiteX0" fmla="*/ 3708400 w 4184014"/>
                <a:gd name="connsiteY0" fmla="*/ 821690 h 821689"/>
                <a:gd name="connsiteX1" fmla="*/ 2357755 w 4184014"/>
                <a:gd name="connsiteY1" fmla="*/ 770255 h 821689"/>
                <a:gd name="connsiteX2" fmla="*/ 0 w 4184014"/>
                <a:gd name="connsiteY2" fmla="*/ 400685 h 821689"/>
                <a:gd name="connsiteX3" fmla="*/ 0 w 4184014"/>
                <a:gd name="connsiteY3" fmla="*/ 387985 h 821689"/>
                <a:gd name="connsiteX4" fmla="*/ 4176395 w 4184014"/>
                <a:gd name="connsiteY4" fmla="*/ 0 h 821689"/>
                <a:gd name="connsiteX5" fmla="*/ 4182745 w 4184014"/>
                <a:gd name="connsiteY5" fmla="*/ 0 h 821689"/>
                <a:gd name="connsiteX6" fmla="*/ 4184015 w 4184014"/>
                <a:gd name="connsiteY6" fmla="*/ 810260 h 821689"/>
                <a:gd name="connsiteX7" fmla="*/ 4178300 w 4184014"/>
                <a:gd name="connsiteY7" fmla="*/ 810895 h 821689"/>
                <a:gd name="connsiteX8" fmla="*/ 3708400 w 4184014"/>
                <a:gd name="connsiteY8" fmla="*/ 821690 h 821689"/>
                <a:gd name="connsiteX9" fmla="*/ 3708400 w 4184014"/>
                <a:gd name="connsiteY9" fmla="*/ 821690 h 8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4014" h="821689">
                  <a:moveTo>
                    <a:pt x="3708400" y="821690"/>
                  </a:moveTo>
                  <a:cubicBezTo>
                    <a:pt x="3429000" y="821690"/>
                    <a:pt x="2967990" y="812800"/>
                    <a:pt x="2357755" y="770255"/>
                  </a:cubicBezTo>
                  <a:cubicBezTo>
                    <a:pt x="1821814" y="732790"/>
                    <a:pt x="1027430" y="595630"/>
                    <a:pt x="0" y="400685"/>
                  </a:cubicBezTo>
                  <a:lnTo>
                    <a:pt x="0" y="387985"/>
                  </a:lnTo>
                  <a:cubicBezTo>
                    <a:pt x="1922780" y="26035"/>
                    <a:pt x="4154170" y="635"/>
                    <a:pt x="4176395" y="0"/>
                  </a:cubicBezTo>
                  <a:lnTo>
                    <a:pt x="4182745" y="0"/>
                  </a:lnTo>
                  <a:lnTo>
                    <a:pt x="4184015" y="810260"/>
                  </a:lnTo>
                  <a:lnTo>
                    <a:pt x="4178300" y="810895"/>
                  </a:lnTo>
                  <a:cubicBezTo>
                    <a:pt x="4160520" y="812165"/>
                    <a:pt x="4001770" y="821690"/>
                    <a:pt x="3708400" y="821690"/>
                  </a:cubicBezTo>
                  <a:cubicBezTo>
                    <a:pt x="3708400" y="821690"/>
                    <a:pt x="3708400" y="821690"/>
                    <a:pt x="3708400" y="821690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FC025C-C593-4491-AEB3-FB3074984179}"/>
                </a:ext>
              </a:extLst>
            </p:cNvPr>
            <p:cNvSpPr/>
            <p:nvPr/>
          </p:nvSpPr>
          <p:spPr>
            <a:xfrm>
              <a:off x="8044815" y="5986700"/>
              <a:ext cx="4176394" cy="808838"/>
            </a:xfrm>
            <a:custGeom>
              <a:avLst/>
              <a:gdLst>
                <a:gd name="connsiteX0" fmla="*/ 4176395 w 4176394"/>
                <a:gd name="connsiteY0" fmla="*/ 798195 h 808838"/>
                <a:gd name="connsiteX1" fmla="*/ 4175125 w 4176394"/>
                <a:gd name="connsiteY1" fmla="*/ 0 h 808838"/>
                <a:gd name="connsiteX2" fmla="*/ 0 w 4176394"/>
                <a:gd name="connsiteY2" fmla="*/ 387985 h 808838"/>
                <a:gd name="connsiteX3" fmla="*/ 2357120 w 4176394"/>
                <a:gd name="connsiteY3" fmla="*/ 757555 h 808838"/>
                <a:gd name="connsiteX4" fmla="*/ 4176395 w 4176394"/>
                <a:gd name="connsiteY4" fmla="*/ 798195 h 80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394" h="808838">
                  <a:moveTo>
                    <a:pt x="4176395" y="798195"/>
                  </a:moveTo>
                  <a:lnTo>
                    <a:pt x="4175125" y="0"/>
                  </a:lnTo>
                  <a:cubicBezTo>
                    <a:pt x="4175125" y="0"/>
                    <a:pt x="1945005" y="21590"/>
                    <a:pt x="0" y="387985"/>
                  </a:cubicBezTo>
                  <a:cubicBezTo>
                    <a:pt x="951230" y="568325"/>
                    <a:pt x="1800225" y="718820"/>
                    <a:pt x="2357120" y="757555"/>
                  </a:cubicBezTo>
                  <a:cubicBezTo>
                    <a:pt x="3514090" y="838200"/>
                    <a:pt x="4146550" y="800100"/>
                    <a:pt x="4176395" y="798195"/>
                  </a:cubicBezTo>
                  <a:close/>
                </a:path>
              </a:pathLst>
            </a:custGeom>
            <a:solidFill>
              <a:srgbClr val="4F77A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5325F6-6DE1-4F1D-8F5F-26D2C245939B}"/>
                </a:ext>
              </a:extLst>
            </p:cNvPr>
            <p:cNvSpPr/>
            <p:nvPr/>
          </p:nvSpPr>
          <p:spPr>
            <a:xfrm>
              <a:off x="7252334" y="6368334"/>
              <a:ext cx="4975225" cy="578485"/>
            </a:xfrm>
            <a:custGeom>
              <a:avLst/>
              <a:gdLst>
                <a:gd name="connsiteX0" fmla="*/ 3740150 w 4975225"/>
                <a:gd name="connsiteY0" fmla="*/ 578485 h 578485"/>
                <a:gd name="connsiteX1" fmla="*/ 3740150 w 4975225"/>
                <a:gd name="connsiteY1" fmla="*/ 578485 h 578485"/>
                <a:gd name="connsiteX2" fmla="*/ 3149600 w 4975225"/>
                <a:gd name="connsiteY2" fmla="*/ 570865 h 578485"/>
                <a:gd name="connsiteX3" fmla="*/ 635 w 4975225"/>
                <a:gd name="connsiteY3" fmla="*/ 184785 h 578485"/>
                <a:gd name="connsiteX4" fmla="*/ 0 w 4975225"/>
                <a:gd name="connsiteY4" fmla="*/ 172085 h 578485"/>
                <a:gd name="connsiteX5" fmla="*/ 279400 w 4975225"/>
                <a:gd name="connsiteY5" fmla="*/ 106680 h 578485"/>
                <a:gd name="connsiteX6" fmla="*/ 791210 w 4975225"/>
                <a:gd name="connsiteY6" fmla="*/ 0 h 578485"/>
                <a:gd name="connsiteX7" fmla="*/ 792480 w 4975225"/>
                <a:gd name="connsiteY7" fmla="*/ 0 h 578485"/>
                <a:gd name="connsiteX8" fmla="*/ 793750 w 4975225"/>
                <a:gd name="connsiteY8" fmla="*/ 0 h 578485"/>
                <a:gd name="connsiteX9" fmla="*/ 3150235 w 4975225"/>
                <a:gd name="connsiteY9" fmla="*/ 369570 h 578485"/>
                <a:gd name="connsiteX10" fmla="*/ 4500246 w 4975225"/>
                <a:gd name="connsiteY10" fmla="*/ 421005 h 578485"/>
                <a:gd name="connsiteX11" fmla="*/ 4968240 w 4975225"/>
                <a:gd name="connsiteY11" fmla="*/ 410845 h 578485"/>
                <a:gd name="connsiteX12" fmla="*/ 4975225 w 4975225"/>
                <a:gd name="connsiteY12" fmla="*/ 410210 h 578485"/>
                <a:gd name="connsiteX13" fmla="*/ 4975225 w 4975225"/>
                <a:gd name="connsiteY13" fmla="*/ 535940 h 578485"/>
                <a:gd name="connsiteX14" fmla="*/ 4969510 w 4975225"/>
                <a:gd name="connsiteY14" fmla="*/ 536575 h 578485"/>
                <a:gd name="connsiteX15" fmla="*/ 3740150 w 4975225"/>
                <a:gd name="connsiteY15" fmla="*/ 578485 h 57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5225" h="578485">
                  <a:moveTo>
                    <a:pt x="3740150" y="578485"/>
                  </a:moveTo>
                  <a:cubicBezTo>
                    <a:pt x="3740150" y="578485"/>
                    <a:pt x="3740150" y="578485"/>
                    <a:pt x="3740150" y="578485"/>
                  </a:cubicBezTo>
                  <a:cubicBezTo>
                    <a:pt x="3547110" y="578485"/>
                    <a:pt x="3348355" y="575945"/>
                    <a:pt x="3149600" y="570865"/>
                  </a:cubicBezTo>
                  <a:cubicBezTo>
                    <a:pt x="2414271" y="551815"/>
                    <a:pt x="1201421" y="374015"/>
                    <a:pt x="635" y="184785"/>
                  </a:cubicBezTo>
                  <a:lnTo>
                    <a:pt x="0" y="172085"/>
                  </a:lnTo>
                  <a:cubicBezTo>
                    <a:pt x="95250" y="149860"/>
                    <a:pt x="189230" y="127635"/>
                    <a:pt x="279400" y="106680"/>
                  </a:cubicBezTo>
                  <a:cubicBezTo>
                    <a:pt x="440690" y="69850"/>
                    <a:pt x="613410" y="33655"/>
                    <a:pt x="791210" y="0"/>
                  </a:cubicBezTo>
                  <a:lnTo>
                    <a:pt x="792480" y="0"/>
                  </a:lnTo>
                  <a:lnTo>
                    <a:pt x="793750" y="0"/>
                  </a:lnTo>
                  <a:cubicBezTo>
                    <a:pt x="1821180" y="194945"/>
                    <a:pt x="2614930" y="332105"/>
                    <a:pt x="3150235" y="369570"/>
                  </a:cubicBezTo>
                  <a:cubicBezTo>
                    <a:pt x="3760471" y="412115"/>
                    <a:pt x="4220846" y="421005"/>
                    <a:pt x="4500246" y="421005"/>
                  </a:cubicBezTo>
                  <a:cubicBezTo>
                    <a:pt x="4793615" y="421005"/>
                    <a:pt x="4951096" y="411480"/>
                    <a:pt x="4968240" y="410845"/>
                  </a:cubicBezTo>
                  <a:lnTo>
                    <a:pt x="4975225" y="410210"/>
                  </a:lnTo>
                  <a:lnTo>
                    <a:pt x="4975225" y="535940"/>
                  </a:lnTo>
                  <a:lnTo>
                    <a:pt x="4969510" y="536575"/>
                  </a:lnTo>
                  <a:cubicBezTo>
                    <a:pt x="4950460" y="537845"/>
                    <a:pt x="4498975" y="578485"/>
                    <a:pt x="3740150" y="578485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8DDCAB-41B0-4FF7-A09E-7A0A1B59DD55}"/>
                </a:ext>
              </a:extLst>
            </p:cNvPr>
            <p:cNvSpPr/>
            <p:nvPr/>
          </p:nvSpPr>
          <p:spPr>
            <a:xfrm>
              <a:off x="7254240" y="6374684"/>
              <a:ext cx="4966969" cy="565434"/>
            </a:xfrm>
            <a:custGeom>
              <a:avLst/>
              <a:gdLst>
                <a:gd name="connsiteX0" fmla="*/ 0 w 4966969"/>
                <a:gd name="connsiteY0" fmla="*/ 171450 h 565434"/>
                <a:gd name="connsiteX1" fmla="*/ 3147695 w 4966969"/>
                <a:gd name="connsiteY1" fmla="*/ 557530 h 565434"/>
                <a:gd name="connsiteX2" fmla="*/ 4966970 w 4966969"/>
                <a:gd name="connsiteY2" fmla="*/ 523240 h 565434"/>
                <a:gd name="connsiteX3" fmla="*/ 4966970 w 4966969"/>
                <a:gd name="connsiteY3" fmla="*/ 410210 h 565434"/>
                <a:gd name="connsiteX4" fmla="*/ 3147695 w 4966969"/>
                <a:gd name="connsiteY4" fmla="*/ 369570 h 565434"/>
                <a:gd name="connsiteX5" fmla="*/ 790575 w 4966969"/>
                <a:gd name="connsiteY5" fmla="*/ 0 h 565434"/>
                <a:gd name="connsiteX6" fmla="*/ 278765 w 4966969"/>
                <a:gd name="connsiteY6" fmla="*/ 106045 h 565434"/>
                <a:gd name="connsiteX7" fmla="*/ 0 w 4966969"/>
                <a:gd name="connsiteY7" fmla="*/ 171450 h 5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6969" h="565434">
                  <a:moveTo>
                    <a:pt x="0" y="171450"/>
                  </a:moveTo>
                  <a:cubicBezTo>
                    <a:pt x="1257935" y="369570"/>
                    <a:pt x="2426970" y="539115"/>
                    <a:pt x="3147695" y="557530"/>
                  </a:cubicBezTo>
                  <a:cubicBezTo>
                    <a:pt x="4257675" y="586740"/>
                    <a:pt x="4937760" y="525780"/>
                    <a:pt x="4966970" y="523240"/>
                  </a:cubicBezTo>
                  <a:lnTo>
                    <a:pt x="4966970" y="410210"/>
                  </a:lnTo>
                  <a:cubicBezTo>
                    <a:pt x="4937125" y="412115"/>
                    <a:pt x="4304665" y="449580"/>
                    <a:pt x="3147695" y="369570"/>
                  </a:cubicBezTo>
                  <a:cubicBezTo>
                    <a:pt x="2590800" y="330835"/>
                    <a:pt x="1741805" y="180340"/>
                    <a:pt x="790575" y="0"/>
                  </a:cubicBezTo>
                  <a:cubicBezTo>
                    <a:pt x="617220" y="32385"/>
                    <a:pt x="445770" y="67945"/>
                    <a:pt x="278765" y="106045"/>
                  </a:cubicBezTo>
                  <a:cubicBezTo>
                    <a:pt x="186690" y="127635"/>
                    <a:pt x="93345" y="149225"/>
                    <a:pt x="0" y="171450"/>
                  </a:cubicBezTo>
                  <a:close/>
                </a:path>
              </a:pathLst>
            </a:custGeom>
            <a:solidFill>
              <a:srgbClr val="1E3B7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1E49E8E-EDC8-4D8B-9B42-5F20F0033CDF}"/>
                </a:ext>
              </a:extLst>
            </p:cNvPr>
            <p:cNvSpPr/>
            <p:nvPr/>
          </p:nvSpPr>
          <p:spPr>
            <a:xfrm>
              <a:off x="3087370" y="6539784"/>
              <a:ext cx="9142095" cy="1141729"/>
            </a:xfrm>
            <a:custGeom>
              <a:avLst/>
              <a:gdLst>
                <a:gd name="connsiteX0" fmla="*/ 1905 w 9142095"/>
                <a:gd name="connsiteY0" fmla="*/ 1141730 h 1141729"/>
                <a:gd name="connsiteX1" fmla="*/ 0 w 9142095"/>
                <a:gd name="connsiteY1" fmla="*/ 1129030 h 1141729"/>
                <a:gd name="connsiteX2" fmla="*/ 4165600 w 9142095"/>
                <a:gd name="connsiteY2" fmla="*/ 0 h 1141729"/>
                <a:gd name="connsiteX3" fmla="*/ 4166870 w 9142095"/>
                <a:gd name="connsiteY3" fmla="*/ 0 h 1141729"/>
                <a:gd name="connsiteX4" fmla="*/ 4168140 w 9142095"/>
                <a:gd name="connsiteY4" fmla="*/ 0 h 1141729"/>
                <a:gd name="connsiteX5" fmla="*/ 7315200 w 9142095"/>
                <a:gd name="connsiteY5" fmla="*/ 386080 h 1141729"/>
                <a:gd name="connsiteX6" fmla="*/ 7905750 w 9142095"/>
                <a:gd name="connsiteY6" fmla="*/ 393700 h 1141729"/>
                <a:gd name="connsiteX7" fmla="*/ 9133840 w 9142095"/>
                <a:gd name="connsiteY7" fmla="*/ 351790 h 1141729"/>
                <a:gd name="connsiteX8" fmla="*/ 9140825 w 9142095"/>
                <a:gd name="connsiteY8" fmla="*/ 351155 h 1141729"/>
                <a:gd name="connsiteX9" fmla="*/ 9142095 w 9142095"/>
                <a:gd name="connsiteY9" fmla="*/ 1141730 h 1141729"/>
                <a:gd name="connsiteX10" fmla="*/ 1905 w 9142095"/>
                <a:gd name="connsiteY10" fmla="*/ 1141730 h 114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2095" h="1141729">
                  <a:moveTo>
                    <a:pt x="1905" y="1141730"/>
                  </a:moveTo>
                  <a:lnTo>
                    <a:pt x="0" y="1129030"/>
                  </a:lnTo>
                  <a:cubicBezTo>
                    <a:pt x="22225" y="1122680"/>
                    <a:pt x="2213610" y="461645"/>
                    <a:pt x="4165600" y="0"/>
                  </a:cubicBezTo>
                  <a:lnTo>
                    <a:pt x="4166870" y="0"/>
                  </a:lnTo>
                  <a:lnTo>
                    <a:pt x="4168140" y="0"/>
                  </a:lnTo>
                  <a:cubicBezTo>
                    <a:pt x="5368290" y="189230"/>
                    <a:pt x="6580505" y="367030"/>
                    <a:pt x="7315200" y="386080"/>
                  </a:cubicBezTo>
                  <a:cubicBezTo>
                    <a:pt x="7513955" y="391160"/>
                    <a:pt x="7712710" y="393700"/>
                    <a:pt x="7905750" y="393700"/>
                  </a:cubicBezTo>
                  <a:cubicBezTo>
                    <a:pt x="8663940" y="393700"/>
                    <a:pt x="9114790" y="353060"/>
                    <a:pt x="9133840" y="351790"/>
                  </a:cubicBezTo>
                  <a:lnTo>
                    <a:pt x="9140825" y="351155"/>
                  </a:lnTo>
                  <a:lnTo>
                    <a:pt x="9142095" y="1141730"/>
                  </a:lnTo>
                  <a:lnTo>
                    <a:pt x="1905" y="1141730"/>
                  </a:ln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6EA864-D5CB-4BD6-9DCF-6C7E2CE3F3FE}"/>
                </a:ext>
              </a:extLst>
            </p:cNvPr>
            <p:cNvSpPr/>
            <p:nvPr/>
          </p:nvSpPr>
          <p:spPr>
            <a:xfrm>
              <a:off x="3089275" y="6546134"/>
              <a:ext cx="9133205" cy="1129029"/>
            </a:xfrm>
            <a:custGeom>
              <a:avLst/>
              <a:gdLst>
                <a:gd name="connsiteX0" fmla="*/ 7312660 w 9133205"/>
                <a:gd name="connsiteY0" fmla="*/ 386080 h 1129029"/>
                <a:gd name="connsiteX1" fmla="*/ 4164965 w 9133205"/>
                <a:gd name="connsiteY1" fmla="*/ 0 h 1129029"/>
                <a:gd name="connsiteX2" fmla="*/ 0 w 9133205"/>
                <a:gd name="connsiteY2" fmla="*/ 1129030 h 1129029"/>
                <a:gd name="connsiteX3" fmla="*/ 9133205 w 9133205"/>
                <a:gd name="connsiteY3" fmla="*/ 1129030 h 1129029"/>
                <a:gd name="connsiteX4" fmla="*/ 9131935 w 9133205"/>
                <a:gd name="connsiteY4" fmla="*/ 351790 h 1129029"/>
                <a:gd name="connsiteX5" fmla="*/ 7312660 w 9133205"/>
                <a:gd name="connsiteY5" fmla="*/ 386080 h 112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33205" h="1129029">
                  <a:moveTo>
                    <a:pt x="7312660" y="386080"/>
                  </a:moveTo>
                  <a:cubicBezTo>
                    <a:pt x="6591935" y="367030"/>
                    <a:pt x="5422900" y="198120"/>
                    <a:pt x="4164965" y="0"/>
                  </a:cubicBezTo>
                  <a:cubicBezTo>
                    <a:pt x="2190750" y="467360"/>
                    <a:pt x="0" y="1129030"/>
                    <a:pt x="0" y="1129030"/>
                  </a:cubicBezTo>
                  <a:lnTo>
                    <a:pt x="9133205" y="1129030"/>
                  </a:lnTo>
                  <a:lnTo>
                    <a:pt x="9131935" y="351790"/>
                  </a:lnTo>
                  <a:cubicBezTo>
                    <a:pt x="9103360" y="354330"/>
                    <a:pt x="8422640" y="415290"/>
                    <a:pt x="7312660" y="386080"/>
                  </a:cubicBezTo>
                  <a:close/>
                </a:path>
              </a:pathLst>
            </a:custGeom>
            <a:solidFill>
              <a:srgbClr val="06255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F4EBAD6-A09D-4259-9FE7-39B6E5C97A29}"/>
              </a:ext>
            </a:extLst>
          </p:cNvPr>
          <p:cNvSpPr/>
          <p:nvPr userDrawn="1"/>
        </p:nvSpPr>
        <p:spPr>
          <a:xfrm>
            <a:off x="9440702" y="-3335"/>
            <a:ext cx="2751298" cy="757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6172" y="817562"/>
            <a:ext cx="10107627" cy="873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172" y="1825626"/>
            <a:ext cx="10107627" cy="353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6172" y="6356350"/>
            <a:ext cx="2126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BC6F-1F05-44EF-9046-B5826B9C9112}" type="datetime4">
              <a:rPr lang="en-US" smtClean="0"/>
              <a:t>March 16,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973" y="6356349"/>
            <a:ext cx="462113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FA641569-805C-4D20-810F-F5EB629EF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C80CBD-9CF1-4A3C-B02C-C1535455960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985367" y="102282"/>
            <a:ext cx="1661427" cy="5256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BD035-4A82-4E5E-9E11-C1F496B34809}"/>
              </a:ext>
            </a:extLst>
          </p:cNvPr>
          <p:cNvSpPr/>
          <p:nvPr userDrawn="1"/>
        </p:nvSpPr>
        <p:spPr>
          <a:xfrm>
            <a:off x="0" y="-5002"/>
            <a:ext cx="9440162" cy="75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2" r:id="rId2"/>
    <p:sldLayoutId id="2147483661" r:id="rId3"/>
    <p:sldLayoutId id="2147483690" r:id="rId4"/>
    <p:sldLayoutId id="2147483662" r:id="rId5"/>
    <p:sldLayoutId id="2147483695" r:id="rId6"/>
    <p:sldLayoutId id="2147483673" r:id="rId7"/>
    <p:sldLayoutId id="2147483693" r:id="rId8"/>
    <p:sldLayoutId id="2147483663" r:id="rId9"/>
    <p:sldLayoutId id="2147483694" r:id="rId10"/>
    <p:sldLayoutId id="2147483664" r:id="rId11"/>
    <p:sldLayoutId id="2147483677" r:id="rId12"/>
    <p:sldLayoutId id="2147483665" r:id="rId13"/>
    <p:sldLayoutId id="2147483696" r:id="rId14"/>
    <p:sldLayoutId id="2147483666" r:id="rId15"/>
    <p:sldLayoutId id="2147483697" r:id="rId16"/>
    <p:sldLayoutId id="2147483667" r:id="rId17"/>
    <p:sldLayoutId id="2147483680" r:id="rId18"/>
    <p:sldLayoutId id="2147483668" r:id="rId19"/>
    <p:sldLayoutId id="2147483698" r:id="rId20"/>
    <p:sldLayoutId id="2147483686" r:id="rId21"/>
    <p:sldLayoutId id="2147483699" r:id="rId22"/>
    <p:sldLayoutId id="2147483684" r:id="rId23"/>
    <p:sldLayoutId id="2147483685" r:id="rId24"/>
    <p:sldLayoutId id="2147483670" r:id="rId25"/>
    <p:sldLayoutId id="214748367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50" Type="http://schemas.openxmlformats.org/officeDocument/2006/relationships/image" Target="../media/image51.png"/><Relationship Id="rId55" Type="http://schemas.openxmlformats.org/officeDocument/2006/relationships/image" Target="../media/image56.svg"/><Relationship Id="rId63" Type="http://schemas.openxmlformats.org/officeDocument/2006/relationships/image" Target="../media/image6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3" Type="http://schemas.openxmlformats.org/officeDocument/2006/relationships/image" Target="../media/image54.sv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svg"/><Relationship Id="rId61" Type="http://schemas.openxmlformats.org/officeDocument/2006/relationships/image" Target="../media/image62.svg"/><Relationship Id="rId19" Type="http://schemas.openxmlformats.org/officeDocument/2006/relationships/image" Target="../media/image2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sv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svg"/><Relationship Id="rId67" Type="http://schemas.openxmlformats.org/officeDocument/2006/relationships/image" Target="../media/image68.svg"/><Relationship Id="rId20" Type="http://schemas.openxmlformats.org/officeDocument/2006/relationships/image" Target="../media/image21.png"/><Relationship Id="rId41" Type="http://schemas.openxmlformats.org/officeDocument/2006/relationships/image" Target="../media/image42.sv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svg"/><Relationship Id="rId57" Type="http://schemas.openxmlformats.org/officeDocument/2006/relationships/image" Target="../media/image58.svg"/><Relationship Id="rId10" Type="http://schemas.openxmlformats.org/officeDocument/2006/relationships/image" Target="../media/image11.pn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9" Type="http://schemas.openxmlformats.org/officeDocument/2006/relationships/image" Target="../media/image4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d.edu/fastspot-test-pages/general-content-image/" TargetMode="External"/><Relationship Id="rId2" Type="http://schemas.openxmlformats.org/officeDocument/2006/relationships/hyperlink" Target="https://www.mccd.edu/fastspot-test-pages/general-content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d.edu/fastspot-test-pages/example-program-page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d.edu/wp-admin/edit.php?post_type=tribe_event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mccd.edu/wp-admin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C595-AB87-4851-9672-05616224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1A0B47-C868-463E-B1C5-FBDC3311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88F-486A-4DC3-8217-38FD8ADCD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0A891-C2B2-40CB-AA04-B954F033F5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84CFF6-120F-4086-BC47-4ED8DA53E99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9A50F63D-3890-4C01-A619-2F22F5A3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0083" y="3632369"/>
            <a:ext cx="361440" cy="329620"/>
          </a:xfrm>
          <a:prstGeom prst="rect">
            <a:avLst/>
          </a:prstGeom>
        </p:spPr>
      </p:pic>
      <p:pic>
        <p:nvPicPr>
          <p:cNvPr id="8" name="Graphic 4">
            <a:extLst>
              <a:ext uri="{FF2B5EF4-FFF2-40B4-BE49-F238E27FC236}">
                <a16:creationId xmlns:a16="http://schemas.microsoft.com/office/drawing/2014/main" id="{8DFB184E-1548-4836-9C4B-7C19BD9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1910" y="3661419"/>
            <a:ext cx="387132" cy="271521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B7BA37D3-8455-4213-B91A-A4812DA07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0908" y="3674558"/>
            <a:ext cx="419539" cy="245242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C3AB32A4-3D3E-4225-9297-B840490B3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8909" y="3645509"/>
            <a:ext cx="677627" cy="303341"/>
          </a:xfrm>
          <a:prstGeom prst="rect">
            <a:avLst/>
          </a:prstGeom>
        </p:spPr>
      </p:pic>
      <p:pic>
        <p:nvPicPr>
          <p:cNvPr id="11" name="Graphic 7">
            <a:extLst>
              <a:ext uri="{FF2B5EF4-FFF2-40B4-BE49-F238E27FC236}">
                <a16:creationId xmlns:a16="http://schemas.microsoft.com/office/drawing/2014/main" id="{A1966D99-39CE-4EFD-B037-7F113354C6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0047" y="3658354"/>
            <a:ext cx="387132" cy="27765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52DE642A-B3AB-4727-B3C5-DBC790672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63636" y="3610036"/>
            <a:ext cx="251958" cy="374286"/>
          </a:xfrm>
          <a:prstGeom prst="rect">
            <a:avLst/>
          </a:prstGeom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EDBEA2B2-A34B-4535-A690-88180CEF9F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18940" y="3610036"/>
            <a:ext cx="516764" cy="374286"/>
          </a:xfrm>
          <a:prstGeom prst="rect">
            <a:avLst/>
          </a:prstGeom>
        </p:spPr>
      </p:pic>
      <p:pic>
        <p:nvPicPr>
          <p:cNvPr id="14" name="Graphic 10">
            <a:extLst>
              <a:ext uri="{FF2B5EF4-FFF2-40B4-BE49-F238E27FC236}">
                <a16:creationId xmlns:a16="http://schemas.microsoft.com/office/drawing/2014/main" id="{301F9B15-E3D3-4DAD-8B31-E3BA9639A8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2416" y="4179937"/>
            <a:ext cx="316774" cy="374286"/>
          </a:xfrm>
          <a:prstGeom prst="rect">
            <a:avLst/>
          </a:prstGeom>
        </p:spPr>
      </p:pic>
      <p:pic>
        <p:nvPicPr>
          <p:cNvPr id="15" name="Graphic 11">
            <a:extLst>
              <a:ext uri="{FF2B5EF4-FFF2-40B4-BE49-F238E27FC236}">
                <a16:creationId xmlns:a16="http://schemas.microsoft.com/office/drawing/2014/main" id="{17E8450B-B56C-414E-8CB5-B0EA9C2142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637" y="4179937"/>
            <a:ext cx="225679" cy="329620"/>
          </a:xfrm>
          <a:prstGeom prst="rect">
            <a:avLst/>
          </a:prstGeom>
        </p:spPr>
      </p:pic>
      <p:pic>
        <p:nvPicPr>
          <p:cNvPr id="16" name="Graphic 12">
            <a:extLst>
              <a:ext uri="{FF2B5EF4-FFF2-40B4-BE49-F238E27FC236}">
                <a16:creationId xmlns:a16="http://schemas.microsoft.com/office/drawing/2014/main" id="{2AB38422-BDF0-40A1-9CFA-E25303126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9226" y="4194282"/>
            <a:ext cx="322903" cy="400565"/>
          </a:xfrm>
          <a:prstGeom prst="rect">
            <a:avLst/>
          </a:prstGeom>
        </p:spPr>
      </p:pic>
      <p:pic>
        <p:nvPicPr>
          <p:cNvPr id="17" name="Graphic 13">
            <a:extLst>
              <a:ext uri="{FF2B5EF4-FFF2-40B4-BE49-F238E27FC236}">
                <a16:creationId xmlns:a16="http://schemas.microsoft.com/office/drawing/2014/main" id="{096E19C8-FFF6-4DDE-8B5E-99CDCCC643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17953" y="4170727"/>
            <a:ext cx="419539" cy="271521"/>
          </a:xfrm>
          <a:prstGeom prst="rect">
            <a:avLst/>
          </a:prstGeom>
        </p:spPr>
      </p:pic>
      <p:pic>
        <p:nvPicPr>
          <p:cNvPr id="18" name="Graphic 14">
            <a:extLst>
              <a:ext uri="{FF2B5EF4-FFF2-40B4-BE49-F238E27FC236}">
                <a16:creationId xmlns:a16="http://schemas.microsoft.com/office/drawing/2014/main" id="{0851865A-6236-4B55-B231-776BD01EF4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27634" y="4122086"/>
            <a:ext cx="251958" cy="341878"/>
          </a:xfrm>
          <a:prstGeom prst="rect">
            <a:avLst/>
          </a:prstGeom>
        </p:spPr>
      </p:pic>
      <p:pic>
        <p:nvPicPr>
          <p:cNvPr id="19" name="Graphic 15">
            <a:extLst>
              <a:ext uri="{FF2B5EF4-FFF2-40B4-BE49-F238E27FC236}">
                <a16:creationId xmlns:a16="http://schemas.microsoft.com/office/drawing/2014/main" id="{F9BA7013-3192-445E-8263-E99FD0411B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28164" y="4125196"/>
            <a:ext cx="322903" cy="439102"/>
          </a:xfrm>
          <a:prstGeom prst="rect">
            <a:avLst/>
          </a:prstGeom>
        </p:spPr>
      </p:pic>
      <p:pic>
        <p:nvPicPr>
          <p:cNvPr id="20" name="Graphic 16">
            <a:extLst>
              <a:ext uri="{FF2B5EF4-FFF2-40B4-BE49-F238E27FC236}">
                <a16:creationId xmlns:a16="http://schemas.microsoft.com/office/drawing/2014/main" id="{02E34FB1-DCC0-49ED-862D-D1D3676C58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22005" y="4220736"/>
            <a:ext cx="510635" cy="277650"/>
          </a:xfrm>
          <a:prstGeom prst="rect">
            <a:avLst/>
          </a:prstGeom>
        </p:spPr>
      </p:pic>
      <p:pic>
        <p:nvPicPr>
          <p:cNvPr id="21" name="Graphic 17">
            <a:extLst>
              <a:ext uri="{FF2B5EF4-FFF2-40B4-BE49-F238E27FC236}">
                <a16:creationId xmlns:a16="http://schemas.microsoft.com/office/drawing/2014/main" id="{F46953BE-7453-45C1-A88D-A8EA23D6FAB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08620" y="4732483"/>
            <a:ext cx="284366" cy="341878"/>
          </a:xfrm>
          <a:prstGeom prst="rect">
            <a:avLst/>
          </a:prstGeom>
        </p:spPr>
      </p:pic>
      <p:pic>
        <p:nvPicPr>
          <p:cNvPr id="22" name="Graphic 18">
            <a:extLst>
              <a:ext uri="{FF2B5EF4-FFF2-40B4-BE49-F238E27FC236}">
                <a16:creationId xmlns:a16="http://schemas.microsoft.com/office/drawing/2014/main" id="{BBF0BF71-C476-4AFD-96F2-B45FBD70781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89497" y="4719605"/>
            <a:ext cx="251958" cy="374286"/>
          </a:xfrm>
          <a:prstGeom prst="rect">
            <a:avLst/>
          </a:prstGeom>
        </p:spPr>
      </p:pic>
      <p:pic>
        <p:nvPicPr>
          <p:cNvPr id="23" name="Graphic 19">
            <a:extLst>
              <a:ext uri="{FF2B5EF4-FFF2-40B4-BE49-F238E27FC236}">
                <a16:creationId xmlns:a16="http://schemas.microsoft.com/office/drawing/2014/main" id="{1DA819BF-3BE2-414B-B68C-83FF6256E14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8620" y="5243569"/>
            <a:ext cx="284366" cy="335749"/>
          </a:xfrm>
          <a:prstGeom prst="rect">
            <a:avLst/>
          </a:prstGeom>
        </p:spPr>
      </p:pic>
      <p:pic>
        <p:nvPicPr>
          <p:cNvPr id="24" name="Graphic 20">
            <a:extLst>
              <a:ext uri="{FF2B5EF4-FFF2-40B4-BE49-F238E27FC236}">
                <a16:creationId xmlns:a16="http://schemas.microsoft.com/office/drawing/2014/main" id="{943D9471-BD31-4A26-90B0-4D49AAB2177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441083" y="5792506"/>
            <a:ext cx="478226" cy="335749"/>
          </a:xfrm>
          <a:prstGeom prst="rect">
            <a:avLst/>
          </a:prstGeom>
        </p:spPr>
      </p:pic>
      <p:pic>
        <p:nvPicPr>
          <p:cNvPr id="25" name="Graphic 21">
            <a:extLst>
              <a:ext uri="{FF2B5EF4-FFF2-40B4-BE49-F238E27FC236}">
                <a16:creationId xmlns:a16="http://schemas.microsoft.com/office/drawing/2014/main" id="{B3896055-0736-46D3-AEC0-DC23B34116E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542575" y="5355010"/>
            <a:ext cx="469494" cy="306279"/>
          </a:xfrm>
          <a:prstGeom prst="rect">
            <a:avLst/>
          </a:prstGeom>
        </p:spPr>
      </p:pic>
      <p:pic>
        <p:nvPicPr>
          <p:cNvPr id="26" name="Graphic 22">
            <a:extLst>
              <a:ext uri="{FF2B5EF4-FFF2-40B4-BE49-F238E27FC236}">
                <a16:creationId xmlns:a16="http://schemas.microsoft.com/office/drawing/2014/main" id="{7745931F-51A3-43A6-BEE0-64DF3200592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14883" y="4666234"/>
            <a:ext cx="225679" cy="335749"/>
          </a:xfrm>
          <a:prstGeom prst="rect">
            <a:avLst/>
          </a:prstGeom>
        </p:spPr>
      </p:pic>
      <p:pic>
        <p:nvPicPr>
          <p:cNvPr id="27" name="Graphic 23">
            <a:extLst>
              <a:ext uri="{FF2B5EF4-FFF2-40B4-BE49-F238E27FC236}">
                <a16:creationId xmlns:a16="http://schemas.microsoft.com/office/drawing/2014/main" id="{2E47E364-7FD2-4556-A827-F25D6E17DF5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976777" y="4646710"/>
            <a:ext cx="201246" cy="524080"/>
          </a:xfrm>
          <a:prstGeom prst="rect">
            <a:avLst/>
          </a:prstGeom>
        </p:spPr>
      </p:pic>
      <p:pic>
        <p:nvPicPr>
          <p:cNvPr id="28" name="Graphic 24">
            <a:extLst>
              <a:ext uri="{FF2B5EF4-FFF2-40B4-BE49-F238E27FC236}">
                <a16:creationId xmlns:a16="http://schemas.microsoft.com/office/drawing/2014/main" id="{02A47FAE-77F8-4718-8FF3-1E926C56EAA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503030" y="4806823"/>
            <a:ext cx="548584" cy="277650"/>
          </a:xfrm>
          <a:prstGeom prst="rect">
            <a:avLst/>
          </a:prstGeom>
        </p:spPr>
      </p:pic>
      <p:pic>
        <p:nvPicPr>
          <p:cNvPr id="29" name="Graphic 25">
            <a:extLst>
              <a:ext uri="{FF2B5EF4-FFF2-40B4-BE49-F238E27FC236}">
                <a16:creationId xmlns:a16="http://schemas.microsoft.com/office/drawing/2014/main" id="{DE1DDA90-7260-4A0D-8114-F2FCFD860E3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571564" y="4757907"/>
            <a:ext cx="478226" cy="341878"/>
          </a:xfrm>
          <a:prstGeom prst="rect">
            <a:avLst/>
          </a:prstGeom>
        </p:spPr>
      </p:pic>
      <p:pic>
        <p:nvPicPr>
          <p:cNvPr id="30" name="Graphic 26">
            <a:extLst>
              <a:ext uri="{FF2B5EF4-FFF2-40B4-BE49-F238E27FC236}">
                <a16:creationId xmlns:a16="http://schemas.microsoft.com/office/drawing/2014/main" id="{2F6F11F9-1100-491A-85FE-F34989FF877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889497" y="5242226"/>
            <a:ext cx="251958" cy="341878"/>
          </a:xfrm>
          <a:prstGeom prst="rect">
            <a:avLst/>
          </a:prstGeom>
        </p:spPr>
      </p:pic>
      <p:pic>
        <p:nvPicPr>
          <p:cNvPr id="31" name="Graphic 27">
            <a:extLst>
              <a:ext uri="{FF2B5EF4-FFF2-40B4-BE49-F238E27FC236}">
                <a16:creationId xmlns:a16="http://schemas.microsoft.com/office/drawing/2014/main" id="{699190C9-83FA-4D28-BEDE-B7DAE91C44D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447002" y="5246059"/>
            <a:ext cx="361440" cy="341878"/>
          </a:xfrm>
          <a:prstGeom prst="rect">
            <a:avLst/>
          </a:prstGeom>
        </p:spPr>
      </p:pic>
      <p:pic>
        <p:nvPicPr>
          <p:cNvPr id="32" name="Graphic 28">
            <a:extLst>
              <a:ext uri="{FF2B5EF4-FFF2-40B4-BE49-F238E27FC236}">
                <a16:creationId xmlns:a16="http://schemas.microsoft.com/office/drawing/2014/main" id="{43E897F8-CBDD-4987-B91D-25EEE0BE317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18739" y="5821555"/>
            <a:ext cx="445818" cy="277650"/>
          </a:xfrm>
          <a:prstGeom prst="rect">
            <a:avLst/>
          </a:prstGeom>
        </p:spPr>
      </p:pic>
      <p:pic>
        <p:nvPicPr>
          <p:cNvPr id="33" name="Graphic 29">
            <a:extLst>
              <a:ext uri="{FF2B5EF4-FFF2-40B4-BE49-F238E27FC236}">
                <a16:creationId xmlns:a16="http://schemas.microsoft.com/office/drawing/2014/main" id="{0F796BE3-B4B6-4B87-BC03-4F5D1B28F9B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322471" y="5279644"/>
            <a:ext cx="219550" cy="341878"/>
          </a:xfrm>
          <a:prstGeom prst="rect">
            <a:avLst/>
          </a:prstGeom>
        </p:spPr>
      </p:pic>
      <p:pic>
        <p:nvPicPr>
          <p:cNvPr id="34" name="Graphic 30">
            <a:extLst>
              <a:ext uri="{FF2B5EF4-FFF2-40B4-BE49-F238E27FC236}">
                <a16:creationId xmlns:a16="http://schemas.microsoft.com/office/drawing/2014/main" id="{8D75B6DC-D9A6-46E5-B6A8-E74BFB2F4DF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863642" y="5293132"/>
            <a:ext cx="451947" cy="368157"/>
          </a:xfrm>
          <a:prstGeom prst="rect">
            <a:avLst/>
          </a:prstGeom>
        </p:spPr>
      </p:pic>
      <p:pic>
        <p:nvPicPr>
          <p:cNvPr id="35" name="Graphic 31">
            <a:extLst>
              <a:ext uri="{FF2B5EF4-FFF2-40B4-BE49-F238E27FC236}">
                <a16:creationId xmlns:a16="http://schemas.microsoft.com/office/drawing/2014/main" id="{95274F6B-D23F-4B65-A3FA-4B6CBA395F3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741185" y="5727984"/>
            <a:ext cx="548583" cy="464793"/>
          </a:xfrm>
          <a:prstGeom prst="rect">
            <a:avLst/>
          </a:prstGeom>
        </p:spPr>
      </p:pic>
      <p:pic>
        <p:nvPicPr>
          <p:cNvPr id="36" name="Graphic 32">
            <a:extLst>
              <a:ext uri="{FF2B5EF4-FFF2-40B4-BE49-F238E27FC236}">
                <a16:creationId xmlns:a16="http://schemas.microsoft.com/office/drawing/2014/main" id="{8FBA79ED-7E1D-4384-B5F7-305DAD5BB11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710683" y="5250405"/>
            <a:ext cx="199989" cy="374286"/>
          </a:xfrm>
          <a:prstGeom prst="rect">
            <a:avLst/>
          </a:prstGeom>
        </p:spPr>
      </p:pic>
      <p:pic>
        <p:nvPicPr>
          <p:cNvPr id="37" name="Graphic 33">
            <a:extLst>
              <a:ext uri="{FF2B5EF4-FFF2-40B4-BE49-F238E27FC236}">
                <a16:creationId xmlns:a16="http://schemas.microsoft.com/office/drawing/2014/main" id="{B7569281-8AFE-4DA1-ACAE-06F3535CC3DF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603972" y="5811774"/>
            <a:ext cx="413410" cy="297212"/>
          </a:xfrm>
          <a:prstGeom prst="rect">
            <a:avLst/>
          </a:prstGeom>
        </p:spPr>
      </p:pic>
      <p:pic>
        <p:nvPicPr>
          <p:cNvPr id="38" name="Graphic 34">
            <a:extLst>
              <a:ext uri="{FF2B5EF4-FFF2-40B4-BE49-F238E27FC236}">
                <a16:creationId xmlns:a16="http://schemas.microsoft.com/office/drawing/2014/main" id="{5D735D98-B422-4B6B-A533-83D3EA8329C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041034" y="5808710"/>
            <a:ext cx="419539" cy="303341"/>
          </a:xfrm>
          <a:prstGeom prst="rect">
            <a:avLst/>
          </a:prstGeom>
        </p:spPr>
      </p:pic>
      <p:pic>
        <p:nvPicPr>
          <p:cNvPr id="39" name="Graphic 35">
            <a:extLst>
              <a:ext uri="{FF2B5EF4-FFF2-40B4-BE49-F238E27FC236}">
                <a16:creationId xmlns:a16="http://schemas.microsoft.com/office/drawing/2014/main" id="{688A7921-1199-4E16-B238-C437F6A0086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340775" y="4634068"/>
            <a:ext cx="201246" cy="5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6544-0F3D-490E-A982-6A46B441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and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195D-4E61-4D5A-9E39-2AB851ADD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Inclusive</a:t>
            </a:r>
          </a:p>
          <a:p>
            <a:pPr lvl="0"/>
            <a:r>
              <a:rPr lang="en-US" dirty="0"/>
              <a:t>Informative</a:t>
            </a:r>
          </a:p>
          <a:p>
            <a:pPr lvl="0"/>
            <a:r>
              <a:rPr lang="en-US" dirty="0"/>
              <a:t>Inviting</a:t>
            </a:r>
          </a:p>
          <a:p>
            <a:pPr lvl="0"/>
            <a:r>
              <a:rPr lang="en-US" dirty="0"/>
              <a:t>Supportive</a:t>
            </a:r>
          </a:p>
          <a:p>
            <a:pPr lvl="0"/>
            <a:r>
              <a:rPr lang="en-US" dirty="0"/>
              <a:t>Active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E20FF3-07D7-46BC-9C7D-8F8BD5AD7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Clear</a:t>
            </a:r>
          </a:p>
          <a:p>
            <a:pPr lvl="0"/>
            <a:r>
              <a:rPr lang="en-US" dirty="0"/>
              <a:t>Nurturing</a:t>
            </a:r>
          </a:p>
          <a:p>
            <a:pPr lvl="0"/>
            <a:r>
              <a:rPr lang="en-US" dirty="0"/>
              <a:t>Engaging</a:t>
            </a:r>
          </a:p>
          <a:p>
            <a:pPr lvl="0"/>
            <a:r>
              <a:rPr lang="en-US" dirty="0"/>
              <a:t>Guiding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4BA4A-B412-4808-B230-4D93DB75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A0C7FD-1B97-4D4B-9C83-EE236DF3964B}"/>
              </a:ext>
            </a:extLst>
          </p:cNvPr>
          <p:cNvSpPr txBox="1"/>
          <p:nvPr/>
        </p:nvSpPr>
        <p:spPr>
          <a:xfrm>
            <a:off x="746620" y="5309777"/>
            <a:ext cx="1036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your best to remove academic jargon. We need to reach the full spectrum of students and the best way to do that is to write like you are having a conversation with them. Give clear direction and action.</a:t>
            </a:r>
          </a:p>
        </p:txBody>
      </p:sp>
    </p:spTree>
    <p:extLst>
      <p:ext uri="{BB962C8B-B14F-4D97-AF65-F5344CB8AC3E}">
        <p14:creationId xmlns:p14="http://schemas.microsoft.com/office/powerpoint/2010/main" val="166864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D9AF-0EF8-4DB6-AA8E-78365F6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CA2F-4F14-44C8-A1CE-17476F7D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only high quality images. Preferably from our office when possible.</a:t>
            </a:r>
          </a:p>
          <a:p>
            <a:r>
              <a:rPr lang="en-US" dirty="0"/>
              <a:t>Links must be descriptive (ex. Not click here)</a:t>
            </a:r>
          </a:p>
          <a:p>
            <a:r>
              <a:rPr lang="en-US" dirty="0"/>
              <a:t>Don’t just post a flyer onto the website. Either convert it to web content on your page or create an event!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CC722-B9D0-4DBD-BC84-752EC22F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6F71-D75B-4C35-8D6E-19FAD5A0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6F24-7C25-46FB-B466-FFC7CA902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55968-6A51-4BB9-B930-F33F3210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C7F4-DC98-4A45-8823-701BAE17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8956-E1C2-40E6-97F1-61E181DF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https://www.mccd.edu/fastspot-test-pages/general-content/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https://www.mccd.edu/fastspot-test-pages/general-content-image/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6A2BC-5DF2-4DA2-9BDA-2ADC080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1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8768-EC74-43DE-9CB3-0D82C027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F128-510C-4295-A9E8-A964E7BC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https://www.mccd.edu/fastspot-test-pages/example-program-page/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084E4-BBDA-42AF-A521-7F87CC7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954B-0871-4BFE-A239-193606DE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2C41-20AF-44E2-87D2-7326A405D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1B081-649D-401A-B0E4-59055F40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408C-2FC6-450E-9C9C-1813C935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2" y="998290"/>
            <a:ext cx="10107627" cy="431068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https://www.mccd.edu/wp-admin/edit.php?post_type=tribe_events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Must be Merced College related events</a:t>
            </a:r>
          </a:p>
          <a:p>
            <a:r>
              <a:rPr lang="en-US" dirty="0"/>
              <a:t>If you feel your event should be featured please contact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60C8C-0EDE-4372-B771-65207279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CA62-0C45-4C47-866E-B32751D4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4A0FE-FA9C-49C4-A312-D814471A3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2757-50B7-411D-8EAB-27072A93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0A155C-0D9C-46E4-97AA-9E687559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being pulled in from Colleague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B8FF-47BE-4C9C-B00C-1BA0068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Prefix, first name, middle initial, last name, &amp; suffix</a:t>
            </a:r>
          </a:p>
          <a:p>
            <a:pPr lvl="1"/>
            <a:r>
              <a:rPr lang="en-US" dirty="0"/>
              <a:t>Title 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Phone number &amp; email</a:t>
            </a:r>
          </a:p>
          <a:p>
            <a:pPr lvl="1"/>
            <a:r>
              <a:rPr lang="en-US" dirty="0"/>
              <a:t>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7DE7F-94E9-439F-A715-EC5B9F0D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5BCF-3898-482D-8393-7D862DFE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can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3357-E617-4370-8A67-06329A11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Location/building</a:t>
            </a:r>
          </a:p>
          <a:p>
            <a:r>
              <a:rPr lang="en-US" dirty="0"/>
              <a:t>Room number</a:t>
            </a:r>
          </a:p>
          <a:p>
            <a:r>
              <a:rPr lang="en-US" dirty="0"/>
              <a:t>Office hours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Links to portfolio website/</a:t>
            </a:r>
            <a:r>
              <a:rPr lang="en-US" dirty="0" err="1"/>
              <a:t>linkedin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E9DFD-11DD-4232-A5D6-100502E5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FE92-1D89-4960-97FE-0286105C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488AD-B375-4475-AF22-F690AB285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7CDB-5C30-46F4-82D9-8A24A15B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7823-4B8B-4CE6-B45E-C39A87F44F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MCCD Website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5E0C4-8C2B-41A6-BC42-C90DEADAB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CD1A-192B-45F2-A431-3626F126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D581-F595-4403-AAD4-3892C270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E8E10-200E-4B98-861C-6BFA12EB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in to the new site</a:t>
            </a:r>
          </a:p>
          <a:p>
            <a:r>
              <a:rPr lang="en-US" dirty="0"/>
              <a:t>Updating/Creating page components</a:t>
            </a:r>
          </a:p>
          <a:p>
            <a:r>
              <a:rPr lang="en-US" dirty="0"/>
              <a:t>Creating Calendar Events</a:t>
            </a:r>
          </a:p>
          <a:p>
            <a:r>
              <a:rPr lang="en-US" dirty="0"/>
              <a:t>Updating Contact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70C2-4890-42EF-8CFA-9CA2FEC3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F988-9116-41E0-B708-CF33B5C5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to the new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D15BA-3858-4B08-B851-35D4996FE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AE049-4227-4A31-A71E-5A1AE251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AAB2-3C02-4C28-B8FC-D4BB54A1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72" y="1015068"/>
            <a:ext cx="10107627" cy="42939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https://www.mccd.edu/wp-admin/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Use your Merced College Login </a:t>
            </a:r>
          </a:p>
          <a:p>
            <a:pPr lvl="1"/>
            <a:r>
              <a:rPr lang="en-US" dirty="0"/>
              <a:t>2 ways to get to your page to edit:</a:t>
            </a:r>
          </a:p>
          <a:p>
            <a:pPr lvl="2"/>
            <a:r>
              <a:rPr lang="en-US" dirty="0"/>
              <a:t>Go through the dashboard</a:t>
            </a:r>
          </a:p>
          <a:p>
            <a:pPr lvl="2"/>
            <a:r>
              <a:rPr lang="en-US" dirty="0"/>
              <a:t>Navigate to your page and select edit on the top	</a:t>
            </a:r>
          </a:p>
          <a:p>
            <a:pPr marL="0" indent="0">
              <a:buNone/>
            </a:pPr>
            <a:r>
              <a:rPr lang="en-US" dirty="0"/>
              <a:t>Note: edits are restricted to being made on campus.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2F939-3DEF-4367-93A0-AD66E46C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Graphic 6" descr="Bookmark">
            <a:extLst>
              <a:ext uri="{FF2B5EF4-FFF2-40B4-BE49-F238E27FC236}">
                <a16:creationId xmlns:a16="http://schemas.microsoft.com/office/drawing/2014/main" id="{0129DE1A-D54A-4588-9613-A7C1C5D2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535" y="1129339"/>
            <a:ext cx="640736" cy="6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5C25-CF83-4993-A022-0FC90254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DBE5B-2BBC-4F35-9D8E-853011C0F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E38A1-1807-4F83-A4DA-8B6AE84B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24A0C-3CC2-423F-AE6A-6348703D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7EFA-B904-4E7E-A0EE-2F2B294DA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6-7 Items</a:t>
            </a:r>
          </a:p>
          <a:p>
            <a:pPr lvl="1"/>
            <a:r>
              <a:rPr lang="en-US" dirty="0"/>
              <a:t>Remember this when thinking about needing a new page or creating 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B0ED1-F1A3-40A6-933B-8D5C26C7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FCAF-6C07-4C97-857F-79CE746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F-Shaped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7A30-5474-48FD-8D0F-0DEB4F8D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1569-805C-4D20-810F-F5EB629EF2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4" descr="The F-Shaped Reading Pattern — Wired Plus Marketing Hub | by Wired Plus |  Medium">
            <a:extLst>
              <a:ext uri="{FF2B5EF4-FFF2-40B4-BE49-F238E27FC236}">
                <a16:creationId xmlns:a16="http://schemas.microsoft.com/office/drawing/2014/main" id="{27B595A9-6C57-4634-815E-73D81E92A4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7" y="1690688"/>
            <a:ext cx="2756063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Online Reading Patterns Review">
            <a:extLst>
              <a:ext uri="{FF2B5EF4-FFF2-40B4-BE49-F238E27FC236}">
                <a16:creationId xmlns:a16="http://schemas.microsoft.com/office/drawing/2014/main" id="{79F20681-05F0-45D4-9EE3-3D779600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2" y="1254125"/>
            <a:ext cx="3402741" cy="44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C Colors">
      <a:dk1>
        <a:sysClr val="windowText" lastClr="000000"/>
      </a:dk1>
      <a:lt1>
        <a:sysClr val="window" lastClr="FFFFFF"/>
      </a:lt1>
      <a:dk2>
        <a:srgbClr val="00205C"/>
      </a:dk2>
      <a:lt2>
        <a:srgbClr val="EEEEEE"/>
      </a:lt2>
      <a:accent1>
        <a:srgbClr val="C38F00"/>
      </a:accent1>
      <a:accent2>
        <a:srgbClr val="00205C"/>
      </a:accent2>
      <a:accent3>
        <a:srgbClr val="4159E0"/>
      </a:accent3>
      <a:accent4>
        <a:srgbClr val="9DC791"/>
      </a:accent4>
      <a:accent5>
        <a:srgbClr val="D5E5E8"/>
      </a:accent5>
      <a:accent6>
        <a:srgbClr val="ED6348"/>
      </a:accent6>
      <a:hlink>
        <a:srgbClr val="0563C1"/>
      </a:hlink>
      <a:folHlink>
        <a:srgbClr val="954F72"/>
      </a:folHlink>
    </a:clrScheme>
    <a:fontScheme name="MCC fonts">
      <a:majorFont>
        <a:latin typeface="EB Garamon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A6A3BC-9712-4B68-81E3-BC3EF02FE3F3}" vid="{4E2A3FE7-D121-433A-BB2A-C41445A7B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4DCAB6A47E9499673334A2BA6FA97" ma:contentTypeVersion="14" ma:contentTypeDescription="Create a new document." ma:contentTypeScope="" ma:versionID="4cf49e1317cf4f28238ca17cbbd27af9">
  <xsd:schema xmlns:xsd="http://www.w3.org/2001/XMLSchema" xmlns:xs="http://www.w3.org/2001/XMLSchema" xmlns:p="http://schemas.microsoft.com/office/2006/metadata/properties" xmlns:ns3="15668e58-1aaf-4b41-8e24-0bad223edfc2" xmlns:ns4="4c59ee36-f93a-4f6a-953c-572496023cb1" targetNamespace="http://schemas.microsoft.com/office/2006/metadata/properties" ma:root="true" ma:fieldsID="3ef44671d2c5bb867701f36f81a4d178" ns3:_="" ns4:_="">
    <xsd:import namespace="15668e58-1aaf-4b41-8e24-0bad223edfc2"/>
    <xsd:import namespace="4c59ee36-f93a-4f6a-953c-572496023c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8e58-1aaf-4b41-8e24-0bad223edf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ee36-f93a-4f6a-953c-572496023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83873-B9CD-40EB-8AA1-5FDE4C6AD0AC}">
  <ds:schemaRefs>
    <ds:schemaRef ds:uri="http://www.w3.org/XML/1998/namespace"/>
    <ds:schemaRef ds:uri="15668e58-1aaf-4b41-8e24-0bad223edfc2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c59ee36-f93a-4f6a-953c-572496023cb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C34FF8-09CF-4BC5-8A47-CE54D5171F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B8DD4A-CB12-4E0F-BAE2-D911C4E0EC4A}">
  <ds:schemaRefs>
    <ds:schemaRef ds:uri="15668e58-1aaf-4b41-8e24-0bad223edfc2"/>
    <ds:schemaRef ds:uri="4c59ee36-f93a-4f6a-953c-572496023c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5462</TotalTime>
  <Words>354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EB Garamond</vt:lpstr>
      <vt:lpstr>Arial</vt:lpstr>
      <vt:lpstr>Calibri</vt:lpstr>
      <vt:lpstr>Open Sans</vt:lpstr>
      <vt:lpstr>Office Theme</vt:lpstr>
      <vt:lpstr>PowerPoint Presentation</vt:lpstr>
      <vt:lpstr>PowerPoint Presentation</vt:lpstr>
      <vt:lpstr>MCCD Website Training</vt:lpstr>
      <vt:lpstr>What we’ll cover</vt:lpstr>
      <vt:lpstr>Logging in to the new site</vt:lpstr>
      <vt:lpstr>PowerPoint Presentation</vt:lpstr>
      <vt:lpstr>Best Practices</vt:lpstr>
      <vt:lpstr>Cognitive Load</vt:lpstr>
      <vt:lpstr>The F-Shaped Pattern</vt:lpstr>
      <vt:lpstr>Tone and Voice</vt:lpstr>
      <vt:lpstr>More things…</vt:lpstr>
      <vt:lpstr>Updating Components</vt:lpstr>
      <vt:lpstr>General  Content</vt:lpstr>
      <vt:lpstr>Program Page</vt:lpstr>
      <vt:lpstr>Creating Events</vt:lpstr>
      <vt:lpstr>PowerPoint Presentation</vt:lpstr>
      <vt:lpstr>Contact Cards</vt:lpstr>
      <vt:lpstr>Things being pulled in from Colleague</vt:lpstr>
      <vt:lpstr>Things we can edit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Boyadjian</dc:creator>
  <cp:lastModifiedBy>Megan Holly Fletcher</cp:lastModifiedBy>
  <cp:revision>15</cp:revision>
  <dcterms:created xsi:type="dcterms:W3CDTF">2022-09-19T17:20:13Z</dcterms:created>
  <dcterms:modified xsi:type="dcterms:W3CDTF">2023-03-20T16:15:15Z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0x0101009EF4DCAB6A47E9499673334A2BA6FA97</vt:lpwstr>
  </property>
</Properties>
</file>