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9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1"/>
    <p:restoredTop sz="94630"/>
  </p:normalViewPr>
  <p:slideViewPr>
    <p:cSldViewPr snapToGrid="0" snapToObjects="1">
      <p:cViewPr>
        <p:scale>
          <a:sx n="110" d="100"/>
          <a:sy n="110" d="100"/>
        </p:scale>
        <p:origin x="168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C Ma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25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Two Column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1663" y="1493838"/>
            <a:ext cx="5348287" cy="3275012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249988" y="1493838"/>
            <a:ext cx="5348287" cy="3275012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1663" y="324091"/>
            <a:ext cx="10988674" cy="949123"/>
          </a:xfrm>
          <a:prstGeom prst="rect">
            <a:avLst/>
          </a:prstGeom>
        </p:spPr>
        <p:txBody>
          <a:bodyPr/>
          <a:lstStyle>
            <a:lvl1pPr algn="ctr">
              <a:defRPr sz="64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, Headline, Subhe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0935" y="485775"/>
            <a:ext cx="6781880" cy="3460750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979737" y="4893656"/>
            <a:ext cx="6232525" cy="604319"/>
          </a:xfrm>
          <a:prstGeom prst="rect">
            <a:avLst/>
          </a:prstGeom>
        </p:spPr>
        <p:txBody>
          <a:bodyPr tIns="0" bIns="0"/>
          <a:lstStyle>
            <a:lvl1pPr marL="0" indent="0" algn="ctr">
              <a:buNone/>
              <a:defRPr sz="320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4048609"/>
            <a:ext cx="10515600" cy="845047"/>
          </a:xfrm>
          <a:prstGeom prst="rect">
            <a:avLst/>
          </a:prstGeom>
        </p:spPr>
        <p:txBody>
          <a:bodyPr/>
          <a:lstStyle>
            <a:lvl1pPr algn="ctr">
              <a:defRPr sz="56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11563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3325" y="3946966"/>
            <a:ext cx="9931400" cy="103014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19137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66738" y="625475"/>
            <a:ext cx="6887358" cy="3738563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905750" y="625475"/>
            <a:ext cx="3657600" cy="1851507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905750" y="2882096"/>
            <a:ext cx="3657600" cy="1481943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89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55625" y="497753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04207" y="497753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252790" y="497753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5625" y="3101975"/>
            <a:ext cx="11134725" cy="1863564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4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Photos with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55625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04207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252790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1663" y="324091"/>
            <a:ext cx="10988674" cy="949123"/>
          </a:xfrm>
          <a:prstGeom prst="rect">
            <a:avLst/>
          </a:prstGeom>
        </p:spPr>
        <p:txBody>
          <a:bodyPr/>
          <a:lstStyle>
            <a:lvl1pPr algn="ctr">
              <a:defRPr sz="64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1414" y="4039465"/>
            <a:ext cx="3541852" cy="822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Photo Caption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299996" y="4039465"/>
            <a:ext cx="3541852" cy="822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Photo Caption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148579" y="4039465"/>
            <a:ext cx="3541852" cy="822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Photo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53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with Sub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55625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04207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252790" y="1620498"/>
            <a:ext cx="3437641" cy="2314896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55624" y="4039465"/>
            <a:ext cx="3437641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, lorem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, </a:t>
            </a:r>
            <a:r>
              <a:rPr lang="en-US" dirty="0" err="1" smtClean="0"/>
              <a:t>sapien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404207" y="4039465"/>
            <a:ext cx="3437641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, lorem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, </a:t>
            </a:r>
            <a:r>
              <a:rPr lang="en-US" dirty="0" err="1" smtClean="0"/>
              <a:t>sapien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252790" y="4039465"/>
            <a:ext cx="3437641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, lorem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, </a:t>
            </a:r>
            <a:r>
              <a:rPr lang="en-US" dirty="0" err="1" smtClean="0"/>
              <a:t>sapien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98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C Icon – Head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1663" y="3032567"/>
            <a:ext cx="10988674" cy="949123"/>
          </a:xfrm>
          <a:prstGeom prst="rect">
            <a:avLst/>
          </a:prstGeom>
        </p:spPr>
        <p:txBody>
          <a:bodyPr/>
          <a:lstStyle>
            <a:lvl1pPr algn="ctr">
              <a:defRPr sz="64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51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C Monogram – Head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1663" y="3032567"/>
            <a:ext cx="10988674" cy="949123"/>
          </a:xfrm>
          <a:prstGeom prst="rect">
            <a:avLst/>
          </a:prstGeom>
        </p:spPr>
        <p:txBody>
          <a:bodyPr/>
          <a:lstStyle>
            <a:lvl1pPr algn="ctr">
              <a:defRPr sz="64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3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– MCC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Head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8972" y="2569195"/>
            <a:ext cx="11374056" cy="1134704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84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– MCC Ic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149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– MCC Monogra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Headline, Subhe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979737" y="3388558"/>
            <a:ext cx="6232525" cy="955675"/>
          </a:xfrm>
          <a:prstGeom prst="rect">
            <a:avLst/>
          </a:prstGeom>
        </p:spPr>
        <p:txBody>
          <a:bodyPr tIns="0" bIns="0"/>
          <a:lstStyle>
            <a:lvl1pPr marL="0" indent="0" algn="ctr">
              <a:buNone/>
              <a:defRPr sz="440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302976"/>
            <a:ext cx="10515600" cy="903212"/>
          </a:xfrm>
          <a:prstGeom prst="rect">
            <a:avLst/>
          </a:prstGeom>
        </p:spPr>
        <p:txBody>
          <a:bodyPr/>
          <a:lstStyle>
            <a:lvl1pPr algn="ctr">
              <a:defRPr sz="64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3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, Headline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70488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718175" y="1343025"/>
            <a:ext cx="6011863" cy="376078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8175" y="546511"/>
            <a:ext cx="6388944" cy="615620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70488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718175" y="521221"/>
            <a:ext cx="6011863" cy="4583213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5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Photos, Headline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70488" cy="3415862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415862"/>
            <a:ext cx="5170487" cy="3442138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718175" y="1343025"/>
            <a:ext cx="6011863" cy="376078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8175" y="673832"/>
            <a:ext cx="6388944" cy="615620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7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, Headline, Body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718175" y="1450975"/>
            <a:ext cx="6011863" cy="12227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smtClean="0">
                <a:solidFill>
                  <a:schemeClr val="tx2"/>
                </a:solidFill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000" b="0" i="0" baseline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 non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. Maecenas ac ligula et dolor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in </a:t>
            </a:r>
            <a:r>
              <a:rPr lang="en-US" dirty="0" err="1" smtClean="0"/>
              <a:t>dignissim</a:t>
            </a:r>
            <a:r>
              <a:rPr lang="en-US" dirty="0" smtClean="0"/>
              <a:t>. 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70488" cy="6858000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718175" y="2835275"/>
            <a:ext cx="6011863" cy="2014538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8175" y="673832"/>
            <a:ext cx="6388944" cy="615620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1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, Headline, Subhead,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428808" y="1313662"/>
            <a:ext cx="6011863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800">
                <a:latin typeface="Garamond" charset="0"/>
                <a:ea typeface="Garamond" charset="0"/>
                <a:cs typeface="Garamond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Subhead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74922" y="601884"/>
            <a:ext cx="4143153" cy="414315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429250" y="1966913"/>
            <a:ext cx="6011863" cy="2778125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28808" y="569635"/>
            <a:ext cx="6388944" cy="615620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hoto, Headline, Subhead,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741061" y="1849193"/>
            <a:ext cx="6011863" cy="2895621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smtClean="0">
                <a:effectLst/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r">
              <a:buNone/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 algn="r">
              <a:buNone/>
              <a:defRPr sz="2000" b="0" i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marR="0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8pPr marL="3200400" indent="0" algn="r">
              <a:buNone/>
              <a:defRPr/>
            </a:lvl8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, lorem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, </a:t>
            </a:r>
            <a:r>
              <a:rPr lang="en-US" dirty="0" err="1" smtClean="0"/>
              <a:t>sapien</a:t>
            </a:r>
            <a:r>
              <a:rPr lang="en-US" dirty="0" smtClean="0"/>
              <a:t> quam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ex.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,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, dictum ac dictum at, </a:t>
            </a:r>
            <a:r>
              <a:rPr lang="en-US" dirty="0" err="1" smtClean="0"/>
              <a:t>consequat</a:t>
            </a:r>
            <a:r>
              <a:rPr lang="en-US" dirty="0" smtClean="0"/>
              <a:t> id ex.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mi. </a:t>
            </a:r>
            <a:r>
              <a:rPr lang="en-US" dirty="0" err="1" smtClean="0"/>
              <a:t>Nulla</a:t>
            </a:r>
            <a:r>
              <a:rPr lang="en-US" dirty="0" smtClean="0"/>
              <a:t> in quam in dolor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dolor, non </a:t>
            </a:r>
            <a:r>
              <a:rPr lang="en-US" dirty="0" err="1" smtClean="0"/>
              <a:t>efficitur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 vel. </a:t>
            </a:r>
            <a:r>
              <a:rPr lang="en-US" dirty="0" err="1" smtClean="0"/>
              <a:t>Fusce</a:t>
            </a:r>
            <a:r>
              <a:rPr lang="en-US" dirty="0" smtClean="0"/>
              <a:t> ipsum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.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1061" y="1313662"/>
            <a:ext cx="6011863" cy="4801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buNone/>
              <a:defRPr sz="2800">
                <a:latin typeface="Garamond" charset="0"/>
                <a:ea typeface="Garamond" charset="0"/>
                <a:cs typeface="Garamond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Subhead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297518" y="601884"/>
            <a:ext cx="4143153" cy="414315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Garamond" charset="0"/>
                <a:cs typeface="Garamond" charset="0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5114" y="569635"/>
            <a:ext cx="6347810" cy="615620"/>
          </a:xfrm>
          <a:prstGeom prst="rect">
            <a:avLst/>
          </a:prstGeom>
        </p:spPr>
        <p:txBody>
          <a:bodyPr/>
          <a:lstStyle>
            <a:lvl1pPr algn="r">
              <a:defRPr sz="420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84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9" r:id="rId19"/>
    <p:sldLayoutId id="2147483670" r:id="rId20"/>
    <p:sldLayoutId id="2147483671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0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rced College">
      <a:dk1>
        <a:srgbClr val="001F5B"/>
      </a:dk1>
      <a:lt1>
        <a:srgbClr val="FFFFFF"/>
      </a:lt1>
      <a:dk2>
        <a:srgbClr val="4A4759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C63720_Powerpoint_Templates" id="{2F09ADC7-12B6-6F4F-9782-671ACF37C077}" vid="{1569C340-0288-624D-9134-2767C6C61D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Dakin</dc:creator>
  <cp:lastModifiedBy>word</cp:lastModifiedBy>
  <cp:revision>90</cp:revision>
  <dcterms:created xsi:type="dcterms:W3CDTF">2017-11-17T16:50:11Z</dcterms:created>
  <dcterms:modified xsi:type="dcterms:W3CDTF">2022-09-21T14:10:20Z</dcterms:modified>
</cp:coreProperties>
</file>